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4" r:id="rId1"/>
  </p:sldMasterIdLst>
  <p:notesMasterIdLst>
    <p:notesMasterId r:id="rId27"/>
  </p:notesMasterIdLst>
  <p:sldIdLst>
    <p:sldId id="256" r:id="rId2"/>
    <p:sldId id="302" r:id="rId3"/>
    <p:sldId id="311" r:id="rId4"/>
    <p:sldId id="314" r:id="rId5"/>
    <p:sldId id="271" r:id="rId6"/>
    <p:sldId id="257" r:id="rId7"/>
    <p:sldId id="280" r:id="rId8"/>
    <p:sldId id="282" r:id="rId9"/>
    <p:sldId id="284" r:id="rId10"/>
    <p:sldId id="283" r:id="rId11"/>
    <p:sldId id="288" r:id="rId12"/>
    <p:sldId id="281" r:id="rId13"/>
    <p:sldId id="262" r:id="rId14"/>
    <p:sldId id="313" r:id="rId15"/>
    <p:sldId id="274" r:id="rId16"/>
    <p:sldId id="273" r:id="rId17"/>
    <p:sldId id="291" r:id="rId18"/>
    <p:sldId id="287" r:id="rId19"/>
    <p:sldId id="260" r:id="rId20"/>
    <p:sldId id="285" r:id="rId21"/>
    <p:sldId id="261" r:id="rId22"/>
    <p:sldId id="286" r:id="rId23"/>
    <p:sldId id="289" r:id="rId24"/>
    <p:sldId id="258" r:id="rId25"/>
    <p:sldId id="297" r:id="rId26"/>
  </p:sldIdLst>
  <p:sldSz cx="9144000" cy="6858000" type="screen4x3"/>
  <p:notesSz cx="6858000" cy="9144000"/>
  <p:defaultTextStyle>
    <a:defPPr>
      <a:defRPr lang="it-IT"/>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6600"/>
    <a:srgbClr val="FFFFCC"/>
    <a:srgbClr val="CCFF66"/>
    <a:srgbClr val="1D2EA9"/>
    <a:srgbClr val="221100"/>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38" autoAdjust="0"/>
    <p:restoredTop sz="94660" autoAdjust="0"/>
  </p:normalViewPr>
  <p:slideViewPr>
    <p:cSldViewPr>
      <p:cViewPr varScale="1">
        <p:scale>
          <a:sx n="104" d="100"/>
          <a:sy n="104" d="100"/>
        </p:scale>
        <p:origin x="-222" y="-90"/>
      </p:cViewPr>
      <p:guideLst>
        <p:guide orient="horz" pos="2160"/>
        <p:guide pos="2880"/>
      </p:guideLst>
    </p:cSldViewPr>
  </p:slideViewPr>
  <p:outlineViewPr>
    <p:cViewPr>
      <p:scale>
        <a:sx n="33" d="100"/>
        <a:sy n="33" d="100"/>
      </p:scale>
      <p:origin x="48" y="302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40D881BE-C899-4BA0-B08C-77E1A4D420C4}" type="datetimeFigureOut">
              <a:rPr lang="it-IT"/>
              <a:pPr>
                <a:defRPr/>
              </a:pPr>
              <a:t>21/02/2017</a:t>
            </a:fld>
            <a:endParaRPr lang="it-IT"/>
          </a:p>
        </p:txBody>
      </p:sp>
      <p:sp>
        <p:nvSpPr>
          <p:cNvPr id="4" name="Segnaposto immagin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it-IT" noProof="0"/>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noProof="0" smtClean="0"/>
              <a:t>Fare clic per modificare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endParaRPr lang="it-IT" noProof="0"/>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4ADB6BE2-CBC7-4EC1-8EDB-972F111E67E2}" type="slidenum">
              <a:rPr lang="it-IT"/>
              <a:pPr>
                <a:defRPr/>
              </a:pPr>
              <a:t>‹N›</a:t>
            </a:fld>
            <a:endParaRPr lang="it-IT"/>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egnaposto immagine diapositiva 1"/>
          <p:cNvSpPr>
            <a:spLocks noGrp="1" noRot="1" noChangeAspect="1"/>
          </p:cNvSpPr>
          <p:nvPr>
            <p:ph type="sldImg"/>
          </p:nvPr>
        </p:nvSpPr>
        <p:spPr bwMode="auto">
          <a:noFill/>
          <a:ln>
            <a:solidFill>
              <a:srgbClr val="000000"/>
            </a:solidFill>
            <a:miter lim="800000"/>
            <a:headEnd/>
            <a:tailEnd/>
          </a:ln>
        </p:spPr>
      </p:sp>
      <p:sp>
        <p:nvSpPr>
          <p:cNvPr id="16386"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it-IT" smtClean="0"/>
          </a:p>
        </p:txBody>
      </p:sp>
      <p:sp>
        <p:nvSpPr>
          <p:cNvPr id="16387"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013D664-EC6A-42F6-AA55-3FA2C8BA1D1C}" type="slidenum">
              <a:rPr lang="it-IT">
                <a:cs typeface="Arial" charset="0"/>
              </a:rPr>
              <a:pPr fontAlgn="base">
                <a:spcBef>
                  <a:spcPct val="0"/>
                </a:spcBef>
                <a:spcAft>
                  <a:spcPct val="0"/>
                </a:spcAft>
              </a:pPr>
              <a:t>2</a:t>
            </a:fld>
            <a:endParaRPr lang="it-IT">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egnaposto immagine diapositiva 1"/>
          <p:cNvSpPr>
            <a:spLocks noGrp="1" noRot="1" noChangeAspect="1"/>
          </p:cNvSpPr>
          <p:nvPr>
            <p:ph type="sldImg"/>
          </p:nvPr>
        </p:nvSpPr>
        <p:spPr bwMode="auto">
          <a:noFill/>
          <a:ln>
            <a:solidFill>
              <a:srgbClr val="000000"/>
            </a:solidFill>
            <a:miter lim="800000"/>
            <a:headEnd/>
            <a:tailEnd/>
          </a:ln>
        </p:spPr>
      </p:sp>
      <p:sp>
        <p:nvSpPr>
          <p:cNvPr id="26626" name="Segnaposto note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it-IT" smtClean="0"/>
          </a:p>
        </p:txBody>
      </p:sp>
      <p:sp>
        <p:nvSpPr>
          <p:cNvPr id="26627" name="Segnaposto numero diapositiva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61D1B0E-D908-4EC3-9FD3-CFE8066ABEDD}" type="slidenum">
              <a:rPr lang="it-IT">
                <a:cs typeface="Arial" charset="0"/>
              </a:rPr>
              <a:pPr fontAlgn="base">
                <a:spcBef>
                  <a:spcPct val="0"/>
                </a:spcBef>
                <a:spcAft>
                  <a:spcPct val="0"/>
                </a:spcAft>
              </a:pPr>
              <a:t>11</a:t>
            </a:fld>
            <a:endParaRPr lang="it-IT">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143000" y="1122363"/>
            <a:ext cx="6858000" cy="2387600"/>
          </a:xfrm>
        </p:spPr>
        <p:txBody>
          <a:bodyPr anchor="b"/>
          <a:lstStyle>
            <a:lvl1pPr algn="ctr">
              <a:defRPr sz="4500"/>
            </a:lvl1pPr>
          </a:lstStyle>
          <a:p>
            <a:r>
              <a:rPr lang="it-IT" smtClean="0"/>
              <a:t>Fare clic per modificare lo stile del titolo</a:t>
            </a:r>
            <a:endParaRPr lang="it-IT"/>
          </a:p>
        </p:txBody>
      </p:sp>
      <p:sp>
        <p:nvSpPr>
          <p:cNvPr id="3" name="Sottotito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pPr>
              <a:defRPr/>
            </a:pPr>
            <a:r>
              <a:rPr lang="it-IT"/>
              <a:t>22/02/2016</a:t>
            </a:r>
          </a:p>
        </p:txBody>
      </p:sp>
      <p:sp>
        <p:nvSpPr>
          <p:cNvPr id="5" name="Segnaposto piè di pagina 4"/>
          <p:cNvSpPr>
            <a:spLocks noGrp="1"/>
          </p:cNvSpPr>
          <p:nvPr>
            <p:ph type="ftr" sz="quarter" idx="11"/>
          </p:nvPr>
        </p:nvSpPr>
        <p:spPr/>
        <p:txBody>
          <a:bodyPr/>
          <a:lstStyle>
            <a:lvl1pPr>
              <a:defRPr/>
            </a:lvl1pPr>
          </a:lstStyle>
          <a:p>
            <a:pPr>
              <a:defRPr/>
            </a:pPr>
            <a:r>
              <a:rPr lang="it-IT"/>
              <a:t>Ilaria Pecorini - Caterina Raffa</a:t>
            </a:r>
          </a:p>
        </p:txBody>
      </p:sp>
      <p:sp>
        <p:nvSpPr>
          <p:cNvPr id="6" name="Segnaposto numero diapositiva 5"/>
          <p:cNvSpPr>
            <a:spLocks noGrp="1"/>
          </p:cNvSpPr>
          <p:nvPr>
            <p:ph type="sldNum" sz="quarter" idx="12"/>
          </p:nvPr>
        </p:nvSpPr>
        <p:spPr/>
        <p:txBody>
          <a:bodyPr/>
          <a:lstStyle>
            <a:lvl1pPr>
              <a:defRPr/>
            </a:lvl1pPr>
          </a:lstStyle>
          <a:p>
            <a:pPr>
              <a:defRPr/>
            </a:pPr>
            <a:fld id="{839946B7-9188-4779-8B76-73955886F30F}" type="slidenum">
              <a:rPr lang="it-IT"/>
              <a:pPr>
                <a:defRPr/>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r>
              <a:rPr lang="it-IT"/>
              <a:t>22/02/2016</a:t>
            </a:r>
          </a:p>
        </p:txBody>
      </p:sp>
      <p:sp>
        <p:nvSpPr>
          <p:cNvPr id="5" name="Segnaposto piè di pagina 4"/>
          <p:cNvSpPr>
            <a:spLocks noGrp="1"/>
          </p:cNvSpPr>
          <p:nvPr>
            <p:ph type="ftr" sz="quarter" idx="11"/>
          </p:nvPr>
        </p:nvSpPr>
        <p:spPr/>
        <p:txBody>
          <a:bodyPr/>
          <a:lstStyle>
            <a:lvl1pPr>
              <a:defRPr/>
            </a:lvl1pPr>
          </a:lstStyle>
          <a:p>
            <a:pPr>
              <a:defRPr/>
            </a:pPr>
            <a:r>
              <a:rPr lang="it-IT"/>
              <a:t>Ilaria Pecorini - Caterina Raffa</a:t>
            </a:r>
          </a:p>
        </p:txBody>
      </p:sp>
      <p:sp>
        <p:nvSpPr>
          <p:cNvPr id="6" name="Segnaposto numero diapositiva 5"/>
          <p:cNvSpPr>
            <a:spLocks noGrp="1"/>
          </p:cNvSpPr>
          <p:nvPr>
            <p:ph type="sldNum" sz="quarter" idx="12"/>
          </p:nvPr>
        </p:nvSpPr>
        <p:spPr/>
        <p:txBody>
          <a:bodyPr/>
          <a:lstStyle>
            <a:lvl1pPr>
              <a:defRPr/>
            </a:lvl1pPr>
          </a:lstStyle>
          <a:p>
            <a:pPr>
              <a:defRPr/>
            </a:pPr>
            <a:fld id="{2B010C1E-EA6F-415B-94B9-7B777EADBC46}" type="slidenum">
              <a:rPr lang="it-IT"/>
              <a:pPr>
                <a:defRPr/>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623888" y="1709739"/>
            <a:ext cx="7886700" cy="2852737"/>
          </a:xfrm>
        </p:spPr>
        <p:txBody>
          <a:bodyPr anchor="b"/>
          <a:lstStyle>
            <a:lvl1pPr>
              <a:defRPr sz="4500"/>
            </a:lvl1pPr>
          </a:lstStyle>
          <a:p>
            <a:r>
              <a:rPr lang="it-IT" smtClean="0"/>
              <a:t>Fare clic per modificare lo stile del titolo</a:t>
            </a:r>
            <a:endParaRPr lang="it-IT"/>
          </a:p>
        </p:txBody>
      </p:sp>
      <p:sp>
        <p:nvSpPr>
          <p:cNvPr id="3" name="Segnaposto tes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pPr>
              <a:defRPr/>
            </a:pPr>
            <a:r>
              <a:rPr lang="it-IT"/>
              <a:t>22/02/2016</a:t>
            </a:r>
          </a:p>
        </p:txBody>
      </p:sp>
      <p:sp>
        <p:nvSpPr>
          <p:cNvPr id="5" name="Segnaposto piè di pagina 4"/>
          <p:cNvSpPr>
            <a:spLocks noGrp="1"/>
          </p:cNvSpPr>
          <p:nvPr>
            <p:ph type="ftr" sz="quarter" idx="11"/>
          </p:nvPr>
        </p:nvSpPr>
        <p:spPr/>
        <p:txBody>
          <a:bodyPr/>
          <a:lstStyle>
            <a:lvl1pPr>
              <a:defRPr/>
            </a:lvl1pPr>
          </a:lstStyle>
          <a:p>
            <a:pPr>
              <a:defRPr/>
            </a:pPr>
            <a:r>
              <a:rPr lang="it-IT"/>
              <a:t>Ilaria Pecorini - Caterina Raffa</a:t>
            </a:r>
          </a:p>
        </p:txBody>
      </p:sp>
      <p:sp>
        <p:nvSpPr>
          <p:cNvPr id="6" name="Segnaposto numero diapositiva 5"/>
          <p:cNvSpPr>
            <a:spLocks noGrp="1"/>
          </p:cNvSpPr>
          <p:nvPr>
            <p:ph type="sldNum" sz="quarter" idx="12"/>
          </p:nvPr>
        </p:nvSpPr>
        <p:spPr/>
        <p:txBody>
          <a:bodyPr/>
          <a:lstStyle>
            <a:lvl1pPr>
              <a:defRPr/>
            </a:lvl1pPr>
          </a:lstStyle>
          <a:p>
            <a:pPr>
              <a:defRPr/>
            </a:pPr>
            <a:fld id="{0674D28D-DD1D-4D8F-A47A-127AB7C4D5BD}" type="slidenum">
              <a:rPr lang="it-IT"/>
              <a:pPr>
                <a:defRPr/>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28650" y="1825625"/>
            <a:ext cx="38862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29150" y="1825625"/>
            <a:ext cx="38862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3"/>
          <p:cNvSpPr>
            <a:spLocks noGrp="1"/>
          </p:cNvSpPr>
          <p:nvPr>
            <p:ph type="dt" sz="half" idx="10"/>
          </p:nvPr>
        </p:nvSpPr>
        <p:spPr/>
        <p:txBody>
          <a:bodyPr/>
          <a:lstStyle>
            <a:lvl1pPr>
              <a:defRPr/>
            </a:lvl1pPr>
          </a:lstStyle>
          <a:p>
            <a:pPr>
              <a:defRPr/>
            </a:pPr>
            <a:r>
              <a:rPr lang="it-IT"/>
              <a:t>22/02/2016</a:t>
            </a:r>
          </a:p>
        </p:txBody>
      </p:sp>
      <p:sp>
        <p:nvSpPr>
          <p:cNvPr id="6" name="Segnaposto piè di pagina 4"/>
          <p:cNvSpPr>
            <a:spLocks noGrp="1"/>
          </p:cNvSpPr>
          <p:nvPr>
            <p:ph type="ftr" sz="quarter" idx="11"/>
          </p:nvPr>
        </p:nvSpPr>
        <p:spPr/>
        <p:txBody>
          <a:bodyPr/>
          <a:lstStyle>
            <a:lvl1pPr>
              <a:defRPr/>
            </a:lvl1pPr>
          </a:lstStyle>
          <a:p>
            <a:pPr>
              <a:defRPr/>
            </a:pPr>
            <a:r>
              <a:rPr lang="it-IT"/>
              <a:t>Ilaria Pecorini - Caterina Raffa</a:t>
            </a:r>
          </a:p>
        </p:txBody>
      </p:sp>
      <p:sp>
        <p:nvSpPr>
          <p:cNvPr id="7" name="Segnaposto numero diapositiva 5"/>
          <p:cNvSpPr>
            <a:spLocks noGrp="1"/>
          </p:cNvSpPr>
          <p:nvPr>
            <p:ph type="sldNum" sz="quarter" idx="12"/>
          </p:nvPr>
        </p:nvSpPr>
        <p:spPr/>
        <p:txBody>
          <a:bodyPr/>
          <a:lstStyle>
            <a:lvl1pPr>
              <a:defRPr/>
            </a:lvl1pPr>
          </a:lstStyle>
          <a:p>
            <a:pPr>
              <a:defRPr/>
            </a:pPr>
            <a:fld id="{E03EEBAE-68EF-4319-8E20-47CEB85F2369}" type="slidenum">
              <a:rPr lang="it-IT"/>
              <a:pPr>
                <a:defRPr/>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29841" y="365126"/>
            <a:ext cx="78867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smtClean="0"/>
              <a:t>Fare clic per modificare stili del testo dello schema</a:t>
            </a:r>
          </a:p>
        </p:txBody>
      </p:sp>
      <p:sp>
        <p:nvSpPr>
          <p:cNvPr id="4" name="Segnaposto contenuto 3"/>
          <p:cNvSpPr>
            <a:spLocks noGrp="1"/>
          </p:cNvSpPr>
          <p:nvPr>
            <p:ph sz="half" idx="2"/>
          </p:nvPr>
        </p:nvSpPr>
        <p:spPr>
          <a:xfrm>
            <a:off x="629842" y="2505075"/>
            <a:ext cx="3868340"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29150" y="2505075"/>
            <a:ext cx="3887391"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3"/>
          <p:cNvSpPr>
            <a:spLocks noGrp="1"/>
          </p:cNvSpPr>
          <p:nvPr>
            <p:ph type="dt" sz="half" idx="10"/>
          </p:nvPr>
        </p:nvSpPr>
        <p:spPr/>
        <p:txBody>
          <a:bodyPr/>
          <a:lstStyle>
            <a:lvl1pPr>
              <a:defRPr/>
            </a:lvl1pPr>
          </a:lstStyle>
          <a:p>
            <a:pPr>
              <a:defRPr/>
            </a:pPr>
            <a:r>
              <a:rPr lang="it-IT"/>
              <a:t>22/02/2016</a:t>
            </a:r>
          </a:p>
        </p:txBody>
      </p:sp>
      <p:sp>
        <p:nvSpPr>
          <p:cNvPr id="8" name="Segnaposto piè di pagina 4"/>
          <p:cNvSpPr>
            <a:spLocks noGrp="1"/>
          </p:cNvSpPr>
          <p:nvPr>
            <p:ph type="ftr" sz="quarter" idx="11"/>
          </p:nvPr>
        </p:nvSpPr>
        <p:spPr/>
        <p:txBody>
          <a:bodyPr/>
          <a:lstStyle>
            <a:lvl1pPr>
              <a:defRPr/>
            </a:lvl1pPr>
          </a:lstStyle>
          <a:p>
            <a:pPr>
              <a:defRPr/>
            </a:pPr>
            <a:r>
              <a:rPr lang="it-IT"/>
              <a:t>Ilaria Pecorini - Caterina Raffa</a:t>
            </a:r>
          </a:p>
        </p:txBody>
      </p:sp>
      <p:sp>
        <p:nvSpPr>
          <p:cNvPr id="9" name="Segnaposto numero diapositiva 5"/>
          <p:cNvSpPr>
            <a:spLocks noGrp="1"/>
          </p:cNvSpPr>
          <p:nvPr>
            <p:ph type="sldNum" sz="quarter" idx="12"/>
          </p:nvPr>
        </p:nvSpPr>
        <p:spPr/>
        <p:txBody>
          <a:bodyPr/>
          <a:lstStyle>
            <a:lvl1pPr>
              <a:defRPr/>
            </a:lvl1pPr>
          </a:lstStyle>
          <a:p>
            <a:pPr>
              <a:defRPr/>
            </a:pPr>
            <a:fld id="{FC170CDA-B223-498C-BD60-CE93370E3528}" type="slidenum">
              <a:rPr lang="it-IT"/>
              <a:pPr>
                <a:defRPr/>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3"/>
          <p:cNvSpPr>
            <a:spLocks noGrp="1"/>
          </p:cNvSpPr>
          <p:nvPr>
            <p:ph type="dt" sz="half" idx="10"/>
          </p:nvPr>
        </p:nvSpPr>
        <p:spPr/>
        <p:txBody>
          <a:bodyPr/>
          <a:lstStyle>
            <a:lvl1pPr>
              <a:defRPr/>
            </a:lvl1pPr>
          </a:lstStyle>
          <a:p>
            <a:pPr>
              <a:defRPr/>
            </a:pPr>
            <a:r>
              <a:rPr lang="it-IT"/>
              <a:t>22/02/2016</a:t>
            </a:r>
          </a:p>
        </p:txBody>
      </p:sp>
      <p:sp>
        <p:nvSpPr>
          <p:cNvPr id="4" name="Segnaposto piè di pagina 4"/>
          <p:cNvSpPr>
            <a:spLocks noGrp="1"/>
          </p:cNvSpPr>
          <p:nvPr>
            <p:ph type="ftr" sz="quarter" idx="11"/>
          </p:nvPr>
        </p:nvSpPr>
        <p:spPr/>
        <p:txBody>
          <a:bodyPr/>
          <a:lstStyle>
            <a:lvl1pPr>
              <a:defRPr/>
            </a:lvl1pPr>
          </a:lstStyle>
          <a:p>
            <a:pPr>
              <a:defRPr/>
            </a:pPr>
            <a:r>
              <a:rPr lang="it-IT"/>
              <a:t>Ilaria Pecorini - Caterina Raffa</a:t>
            </a:r>
          </a:p>
        </p:txBody>
      </p:sp>
      <p:sp>
        <p:nvSpPr>
          <p:cNvPr id="5" name="Segnaposto numero diapositiva 5"/>
          <p:cNvSpPr>
            <a:spLocks noGrp="1"/>
          </p:cNvSpPr>
          <p:nvPr>
            <p:ph type="sldNum" sz="quarter" idx="12"/>
          </p:nvPr>
        </p:nvSpPr>
        <p:spPr/>
        <p:txBody>
          <a:bodyPr/>
          <a:lstStyle>
            <a:lvl1pPr>
              <a:defRPr/>
            </a:lvl1pPr>
          </a:lstStyle>
          <a:p>
            <a:pPr>
              <a:defRPr/>
            </a:pPr>
            <a:fld id="{658D26BB-FC93-49D8-8BBD-7CB09E1D71B6}" type="slidenum">
              <a:rPr lang="it-IT"/>
              <a:pPr>
                <a:defRPr/>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3"/>
          <p:cNvSpPr>
            <a:spLocks noGrp="1"/>
          </p:cNvSpPr>
          <p:nvPr>
            <p:ph type="dt" sz="half" idx="10"/>
          </p:nvPr>
        </p:nvSpPr>
        <p:spPr/>
        <p:txBody>
          <a:bodyPr/>
          <a:lstStyle>
            <a:lvl1pPr>
              <a:defRPr/>
            </a:lvl1pPr>
          </a:lstStyle>
          <a:p>
            <a:pPr>
              <a:defRPr/>
            </a:pPr>
            <a:r>
              <a:rPr lang="it-IT"/>
              <a:t>22/02/2016</a:t>
            </a:r>
          </a:p>
        </p:txBody>
      </p:sp>
      <p:sp>
        <p:nvSpPr>
          <p:cNvPr id="3" name="Segnaposto piè di pagina 4"/>
          <p:cNvSpPr>
            <a:spLocks noGrp="1"/>
          </p:cNvSpPr>
          <p:nvPr>
            <p:ph type="ftr" sz="quarter" idx="11"/>
          </p:nvPr>
        </p:nvSpPr>
        <p:spPr/>
        <p:txBody>
          <a:bodyPr/>
          <a:lstStyle>
            <a:lvl1pPr>
              <a:defRPr/>
            </a:lvl1pPr>
          </a:lstStyle>
          <a:p>
            <a:pPr>
              <a:defRPr/>
            </a:pPr>
            <a:r>
              <a:rPr lang="it-IT"/>
              <a:t>Ilaria Pecorini - Caterina Raffa</a:t>
            </a:r>
          </a:p>
        </p:txBody>
      </p:sp>
      <p:sp>
        <p:nvSpPr>
          <p:cNvPr id="4" name="Segnaposto numero diapositiva 5"/>
          <p:cNvSpPr>
            <a:spLocks noGrp="1"/>
          </p:cNvSpPr>
          <p:nvPr>
            <p:ph type="sldNum" sz="quarter" idx="12"/>
          </p:nvPr>
        </p:nvSpPr>
        <p:spPr/>
        <p:txBody>
          <a:bodyPr/>
          <a:lstStyle>
            <a:lvl1pPr>
              <a:defRPr/>
            </a:lvl1pPr>
          </a:lstStyle>
          <a:p>
            <a:pPr>
              <a:defRPr/>
            </a:pPr>
            <a:fld id="{E7655027-DD43-4369-A5D2-80BE8499C4A0}" type="slidenum">
              <a:rPr lang="it-IT"/>
              <a:pPr>
                <a:defRPr/>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29841" y="457200"/>
            <a:ext cx="2949178" cy="1600200"/>
          </a:xfrm>
        </p:spPr>
        <p:txBody>
          <a:bodyPr anchor="b"/>
          <a:lstStyle>
            <a:lvl1pPr>
              <a:defRPr sz="2400"/>
            </a:lvl1pPr>
          </a:lstStyle>
          <a:p>
            <a:r>
              <a:rPr lang="it-IT" smtClean="0"/>
              <a:t>Fare clic per modificare lo stile del titolo</a:t>
            </a:r>
            <a:endParaRPr lang="it-IT"/>
          </a:p>
        </p:txBody>
      </p:sp>
      <p:sp>
        <p:nvSpPr>
          <p:cNvPr id="3" name="Segnaposto contenut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r>
              <a:rPr lang="it-IT"/>
              <a:t>22/02/2016</a:t>
            </a:r>
          </a:p>
        </p:txBody>
      </p:sp>
      <p:sp>
        <p:nvSpPr>
          <p:cNvPr id="6" name="Segnaposto piè di pagina 4"/>
          <p:cNvSpPr>
            <a:spLocks noGrp="1"/>
          </p:cNvSpPr>
          <p:nvPr>
            <p:ph type="ftr" sz="quarter" idx="11"/>
          </p:nvPr>
        </p:nvSpPr>
        <p:spPr/>
        <p:txBody>
          <a:bodyPr/>
          <a:lstStyle>
            <a:lvl1pPr>
              <a:defRPr/>
            </a:lvl1pPr>
          </a:lstStyle>
          <a:p>
            <a:pPr>
              <a:defRPr/>
            </a:pPr>
            <a:r>
              <a:rPr lang="it-IT"/>
              <a:t>Ilaria Pecorini - Caterina Raffa</a:t>
            </a:r>
          </a:p>
        </p:txBody>
      </p:sp>
      <p:sp>
        <p:nvSpPr>
          <p:cNvPr id="7" name="Segnaposto numero diapositiva 5"/>
          <p:cNvSpPr>
            <a:spLocks noGrp="1"/>
          </p:cNvSpPr>
          <p:nvPr>
            <p:ph type="sldNum" sz="quarter" idx="12"/>
          </p:nvPr>
        </p:nvSpPr>
        <p:spPr/>
        <p:txBody>
          <a:bodyPr/>
          <a:lstStyle>
            <a:lvl1pPr>
              <a:defRPr/>
            </a:lvl1pPr>
          </a:lstStyle>
          <a:p>
            <a:pPr>
              <a:defRPr/>
            </a:pPr>
            <a:fld id="{66A48A79-7D3E-4CDA-B9D0-77265D0FF079}" type="slidenum">
              <a:rPr lang="it-IT"/>
              <a:pPr>
                <a:defRPr/>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29841" y="457200"/>
            <a:ext cx="2949178" cy="1600200"/>
          </a:xfrm>
        </p:spPr>
        <p:txBody>
          <a:bodyPr anchor="b"/>
          <a:lstStyle>
            <a:lvl1pPr>
              <a:defRPr sz="2400"/>
            </a:lvl1pPr>
          </a:lstStyle>
          <a:p>
            <a:r>
              <a:rPr lang="it-IT" smtClean="0"/>
              <a:t>Fare clic per modificare lo stile del titolo</a:t>
            </a:r>
            <a:endParaRPr lang="it-IT"/>
          </a:p>
        </p:txBody>
      </p:sp>
      <p:sp>
        <p:nvSpPr>
          <p:cNvPr id="3" name="Segnaposto immagine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it-IT" noProof="0"/>
          </a:p>
        </p:txBody>
      </p:sp>
      <p:sp>
        <p:nvSpPr>
          <p:cNvPr id="4" name="Segnaposto tes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r>
              <a:rPr lang="it-IT"/>
              <a:t>22/02/2016</a:t>
            </a:r>
          </a:p>
        </p:txBody>
      </p:sp>
      <p:sp>
        <p:nvSpPr>
          <p:cNvPr id="6" name="Segnaposto piè di pagina 4"/>
          <p:cNvSpPr>
            <a:spLocks noGrp="1"/>
          </p:cNvSpPr>
          <p:nvPr>
            <p:ph type="ftr" sz="quarter" idx="11"/>
          </p:nvPr>
        </p:nvSpPr>
        <p:spPr/>
        <p:txBody>
          <a:bodyPr/>
          <a:lstStyle>
            <a:lvl1pPr>
              <a:defRPr/>
            </a:lvl1pPr>
          </a:lstStyle>
          <a:p>
            <a:pPr>
              <a:defRPr/>
            </a:pPr>
            <a:r>
              <a:rPr lang="it-IT"/>
              <a:t>Ilaria Pecorini - Caterina Raffa</a:t>
            </a:r>
          </a:p>
        </p:txBody>
      </p:sp>
      <p:sp>
        <p:nvSpPr>
          <p:cNvPr id="7" name="Segnaposto numero diapositiva 5"/>
          <p:cNvSpPr>
            <a:spLocks noGrp="1"/>
          </p:cNvSpPr>
          <p:nvPr>
            <p:ph type="sldNum" sz="quarter" idx="12"/>
          </p:nvPr>
        </p:nvSpPr>
        <p:spPr/>
        <p:txBody>
          <a:bodyPr/>
          <a:lstStyle>
            <a:lvl1pPr>
              <a:defRPr/>
            </a:lvl1pPr>
          </a:lstStyle>
          <a:p>
            <a:pPr>
              <a:defRPr/>
            </a:pPr>
            <a:fld id="{D7C834B9-60DD-4375-8D86-8D49A1DCCCB8}" type="slidenum">
              <a:rPr lang="it-IT"/>
              <a:pPr>
                <a:defRPr/>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r>
              <a:rPr lang="it-IT"/>
              <a:t>22/02/2016</a:t>
            </a:r>
          </a:p>
        </p:txBody>
      </p:sp>
      <p:sp>
        <p:nvSpPr>
          <p:cNvPr id="5" name="Segnaposto piè di pagina 4"/>
          <p:cNvSpPr>
            <a:spLocks noGrp="1"/>
          </p:cNvSpPr>
          <p:nvPr>
            <p:ph type="ftr" sz="quarter" idx="11"/>
          </p:nvPr>
        </p:nvSpPr>
        <p:spPr/>
        <p:txBody>
          <a:bodyPr/>
          <a:lstStyle>
            <a:lvl1pPr>
              <a:defRPr/>
            </a:lvl1pPr>
          </a:lstStyle>
          <a:p>
            <a:pPr>
              <a:defRPr/>
            </a:pPr>
            <a:r>
              <a:rPr lang="it-IT"/>
              <a:t>Ilaria Pecorini - Caterina Raffa</a:t>
            </a:r>
          </a:p>
        </p:txBody>
      </p:sp>
      <p:sp>
        <p:nvSpPr>
          <p:cNvPr id="6" name="Segnaposto numero diapositiva 5"/>
          <p:cNvSpPr>
            <a:spLocks noGrp="1"/>
          </p:cNvSpPr>
          <p:nvPr>
            <p:ph type="sldNum" sz="quarter" idx="12"/>
          </p:nvPr>
        </p:nvSpPr>
        <p:spPr/>
        <p:txBody>
          <a:bodyPr/>
          <a:lstStyle>
            <a:lvl1pPr>
              <a:defRPr/>
            </a:lvl1pPr>
          </a:lstStyle>
          <a:p>
            <a:pPr>
              <a:defRPr/>
            </a:pPr>
            <a:fld id="{D1DE53B5-111C-4452-A7BF-08410853DB89}" type="slidenum">
              <a:rPr lang="it-IT"/>
              <a:pPr>
                <a:defRPr/>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43675" y="365125"/>
            <a:ext cx="1971675"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28650" y="365125"/>
            <a:ext cx="5800725"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r>
              <a:rPr lang="it-IT"/>
              <a:t>22/02/2016</a:t>
            </a:r>
          </a:p>
        </p:txBody>
      </p:sp>
      <p:sp>
        <p:nvSpPr>
          <p:cNvPr id="5" name="Segnaposto piè di pagina 4"/>
          <p:cNvSpPr>
            <a:spLocks noGrp="1"/>
          </p:cNvSpPr>
          <p:nvPr>
            <p:ph type="ftr" sz="quarter" idx="11"/>
          </p:nvPr>
        </p:nvSpPr>
        <p:spPr/>
        <p:txBody>
          <a:bodyPr/>
          <a:lstStyle>
            <a:lvl1pPr>
              <a:defRPr/>
            </a:lvl1pPr>
          </a:lstStyle>
          <a:p>
            <a:pPr>
              <a:defRPr/>
            </a:pPr>
            <a:r>
              <a:rPr lang="it-IT"/>
              <a:t>Ilaria Pecorini - Caterina Raffa</a:t>
            </a:r>
          </a:p>
        </p:txBody>
      </p:sp>
      <p:sp>
        <p:nvSpPr>
          <p:cNvPr id="6" name="Segnaposto numero diapositiva 5"/>
          <p:cNvSpPr>
            <a:spLocks noGrp="1"/>
          </p:cNvSpPr>
          <p:nvPr>
            <p:ph type="sldNum" sz="quarter" idx="12"/>
          </p:nvPr>
        </p:nvSpPr>
        <p:spPr/>
        <p:txBody>
          <a:bodyPr/>
          <a:lstStyle>
            <a:lvl1pPr>
              <a:defRPr/>
            </a:lvl1pPr>
          </a:lstStyle>
          <a:p>
            <a:pPr>
              <a:defRPr/>
            </a:pPr>
            <a:fld id="{1ADF1FC2-7797-4FB7-8882-571B1A8A8ED3}" type="slidenum">
              <a:rPr lang="it-IT"/>
              <a:pPr>
                <a:defRPr/>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CC"/>
            </a:gs>
            <a:gs pos="100000">
              <a:schemeClr val="bg2">
                <a:shade val="98000"/>
                <a:satMod val="120000"/>
                <a:lumMod val="98000"/>
              </a:schemeClr>
            </a:gs>
          </a:gsLst>
          <a:path path="circle">
            <a:fillToRect l="50000" t="50000" r="100000" b="100000"/>
          </a:path>
          <a:tileRect/>
        </a:gradFill>
        <a:effectLst/>
      </p:bgPr>
    </p:bg>
    <p:spTree>
      <p:nvGrpSpPr>
        <p:cNvPr id="1" name=""/>
        <p:cNvGrpSpPr/>
        <p:nvPr/>
      </p:nvGrpSpPr>
      <p:grpSpPr>
        <a:xfrm>
          <a:off x="0" y="0"/>
          <a:ext cx="0" cy="0"/>
          <a:chOff x="0" y="0"/>
          <a:chExt cx="0" cy="0"/>
        </a:xfrm>
      </p:grpSpPr>
      <p:sp>
        <p:nvSpPr>
          <p:cNvPr id="1026" name="Segnaposto titolo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3" name="Segnaposto tes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900" smtClean="0">
                <a:solidFill>
                  <a:schemeClr val="tx1">
                    <a:tint val="75000"/>
                  </a:schemeClr>
                </a:solidFill>
                <a:latin typeface="+mn-lt"/>
                <a:cs typeface="+mn-cs"/>
              </a:defRPr>
            </a:lvl1pPr>
          </a:lstStyle>
          <a:p>
            <a:pPr>
              <a:defRPr/>
            </a:pPr>
            <a:r>
              <a:rPr lang="it-IT"/>
              <a:t>22/02/2016</a:t>
            </a:r>
          </a:p>
        </p:txBody>
      </p:sp>
      <p:sp>
        <p:nvSpPr>
          <p:cNvPr id="5" name="Segnaposto piè di pagina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900" smtClean="0">
                <a:solidFill>
                  <a:schemeClr val="tx1">
                    <a:tint val="75000"/>
                  </a:schemeClr>
                </a:solidFill>
                <a:latin typeface="+mn-lt"/>
                <a:cs typeface="+mn-cs"/>
              </a:defRPr>
            </a:lvl1pPr>
          </a:lstStyle>
          <a:p>
            <a:pPr>
              <a:defRPr/>
            </a:pPr>
            <a:r>
              <a:rPr lang="it-IT"/>
              <a:t>Ilaria Pecorini - Caterina Raffa</a:t>
            </a:r>
          </a:p>
        </p:txBody>
      </p:sp>
      <p:sp>
        <p:nvSpPr>
          <p:cNvPr id="6" name="Segnaposto numero diapositiva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900" smtClean="0">
                <a:solidFill>
                  <a:schemeClr val="tx1">
                    <a:tint val="75000"/>
                  </a:schemeClr>
                </a:solidFill>
                <a:latin typeface="+mn-lt"/>
                <a:cs typeface="+mn-cs"/>
              </a:defRPr>
            </a:lvl1pPr>
          </a:lstStyle>
          <a:p>
            <a:pPr>
              <a:defRPr/>
            </a:pPr>
            <a:fld id="{71229709-89CE-40F5-B038-03E38069F395}"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885" r:id="rId1"/>
    <p:sldLayoutId id="2147483884" r:id="rId2"/>
    <p:sldLayoutId id="2147483883" r:id="rId3"/>
    <p:sldLayoutId id="2147483882" r:id="rId4"/>
    <p:sldLayoutId id="2147483881" r:id="rId5"/>
    <p:sldLayoutId id="2147483880" r:id="rId6"/>
    <p:sldLayoutId id="2147483879" r:id="rId7"/>
    <p:sldLayoutId id="2147483878" r:id="rId8"/>
    <p:sldLayoutId id="2147483877" r:id="rId9"/>
    <p:sldLayoutId id="2147483876" r:id="rId10"/>
    <p:sldLayoutId id="2147483875" r:id="rId11"/>
  </p:sldLayoutIdLst>
  <p:hf sldNum="0" hdr="0"/>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itchFamily="34" charset="0"/>
        </a:defRPr>
      </a:lvl2pPr>
      <a:lvl3pPr algn="l" defTabSz="685800" rtl="0" fontAlgn="base">
        <a:lnSpc>
          <a:spcPct val="90000"/>
        </a:lnSpc>
        <a:spcBef>
          <a:spcPct val="0"/>
        </a:spcBef>
        <a:spcAft>
          <a:spcPct val="0"/>
        </a:spcAft>
        <a:defRPr sz="3300">
          <a:solidFill>
            <a:schemeClr val="tx1"/>
          </a:solidFill>
          <a:latin typeface="Calibri Light" pitchFamily="34" charset="0"/>
        </a:defRPr>
      </a:lvl3pPr>
      <a:lvl4pPr algn="l" defTabSz="685800" rtl="0" fontAlgn="base">
        <a:lnSpc>
          <a:spcPct val="90000"/>
        </a:lnSpc>
        <a:spcBef>
          <a:spcPct val="0"/>
        </a:spcBef>
        <a:spcAft>
          <a:spcPct val="0"/>
        </a:spcAft>
        <a:defRPr sz="3300">
          <a:solidFill>
            <a:schemeClr val="tx1"/>
          </a:solidFill>
          <a:latin typeface="Calibri Light" pitchFamily="34" charset="0"/>
        </a:defRPr>
      </a:lvl4pPr>
      <a:lvl5pPr algn="l" defTabSz="685800" rtl="0" fontAlgn="base">
        <a:lnSpc>
          <a:spcPct val="90000"/>
        </a:lnSpc>
        <a:spcBef>
          <a:spcPct val="0"/>
        </a:spcBef>
        <a:spcAft>
          <a:spcPct val="0"/>
        </a:spcAft>
        <a:defRPr sz="3300">
          <a:solidFill>
            <a:schemeClr val="tx1"/>
          </a:solidFill>
          <a:latin typeface="Calibri Light" pitchFamily="34" charset="0"/>
        </a:defRPr>
      </a:lvl5pPr>
      <a:lvl6pPr marL="457200" algn="l" defTabSz="685800" rtl="0" fontAlgn="base">
        <a:lnSpc>
          <a:spcPct val="90000"/>
        </a:lnSpc>
        <a:spcBef>
          <a:spcPct val="0"/>
        </a:spcBef>
        <a:spcAft>
          <a:spcPct val="0"/>
        </a:spcAft>
        <a:defRPr sz="3300">
          <a:solidFill>
            <a:schemeClr val="tx1"/>
          </a:solidFill>
          <a:latin typeface="Calibri Light" pitchFamily="34" charset="0"/>
        </a:defRPr>
      </a:lvl6pPr>
      <a:lvl7pPr marL="914400" algn="l" defTabSz="685800" rtl="0" fontAlgn="base">
        <a:lnSpc>
          <a:spcPct val="90000"/>
        </a:lnSpc>
        <a:spcBef>
          <a:spcPct val="0"/>
        </a:spcBef>
        <a:spcAft>
          <a:spcPct val="0"/>
        </a:spcAft>
        <a:defRPr sz="3300">
          <a:solidFill>
            <a:schemeClr val="tx1"/>
          </a:solidFill>
          <a:latin typeface="Calibri Light" pitchFamily="34" charset="0"/>
        </a:defRPr>
      </a:lvl7pPr>
      <a:lvl8pPr marL="1371600" algn="l" defTabSz="685800" rtl="0" fontAlgn="base">
        <a:lnSpc>
          <a:spcPct val="90000"/>
        </a:lnSpc>
        <a:spcBef>
          <a:spcPct val="0"/>
        </a:spcBef>
        <a:spcAft>
          <a:spcPct val="0"/>
        </a:spcAft>
        <a:defRPr sz="3300">
          <a:solidFill>
            <a:schemeClr val="tx1"/>
          </a:solidFill>
          <a:latin typeface="Calibri Light" pitchFamily="34" charset="0"/>
        </a:defRPr>
      </a:lvl8pPr>
      <a:lvl9pPr marL="1828800" algn="l" defTabSz="685800" rtl="0" fontAlgn="base">
        <a:lnSpc>
          <a:spcPct val="90000"/>
        </a:lnSpc>
        <a:spcBef>
          <a:spcPct val="0"/>
        </a:spcBef>
        <a:spcAft>
          <a:spcPct val="0"/>
        </a:spcAft>
        <a:defRPr sz="3300">
          <a:solidFill>
            <a:schemeClr val="tx1"/>
          </a:solidFill>
          <a:latin typeface="Calibri Light" pitchFamily="34" charset="0"/>
        </a:defRPr>
      </a:lvl9pPr>
    </p:titleStyle>
    <p:bodyStyle>
      <a:lvl1pPr marL="171450" indent="-171450" algn="l" defTabSz="685800" rtl="0" fontAlgn="base">
        <a:lnSpc>
          <a:spcPct val="90000"/>
        </a:lnSpc>
        <a:spcBef>
          <a:spcPts val="750"/>
        </a:spcBef>
        <a:spcAft>
          <a:spcPct val="0"/>
        </a:spcAft>
        <a:buFont typeface="Arial"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it-I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35.pn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jpeg"/><Relationship Id="rId2" Type="http://schemas.openxmlformats.org/officeDocument/2006/relationships/image" Target="../media/image40.jpeg"/><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43.png"/><Relationship Id="rId4" Type="http://schemas.openxmlformats.org/officeDocument/2006/relationships/image" Target="../media/image42.png"/></Relationships>
</file>

<file path=ppt/slides/_rels/slide2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jpeg"/><Relationship Id="rId4" Type="http://schemas.openxmlformats.org/officeDocument/2006/relationships/image" Target="../media/image49.jpeg"/></Relationships>
</file>

<file path=ppt/slides/_rels/slide2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png"/></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olo 1"/>
          <p:cNvSpPr>
            <a:spLocks noGrp="1"/>
          </p:cNvSpPr>
          <p:nvPr>
            <p:ph type="ctrTitle"/>
          </p:nvPr>
        </p:nvSpPr>
        <p:spPr>
          <a:xfrm>
            <a:off x="827088" y="333375"/>
            <a:ext cx="7772400" cy="1223963"/>
          </a:xfrm>
        </p:spPr>
        <p:txBody>
          <a:bodyPr/>
          <a:lstStyle/>
          <a:p>
            <a:r>
              <a:rPr lang="it-IT" sz="2400" i="1" smtClean="0">
                <a:latin typeface="Times New Roman" pitchFamily="18" charset="0"/>
                <a:cs typeface="Times New Roman" pitchFamily="18" charset="0"/>
              </a:rPr>
              <a:t>Accademia </a:t>
            </a:r>
            <a:br>
              <a:rPr lang="it-IT" sz="2400" i="1" smtClean="0">
                <a:latin typeface="Times New Roman" pitchFamily="18" charset="0"/>
                <a:cs typeface="Times New Roman" pitchFamily="18" charset="0"/>
              </a:rPr>
            </a:br>
            <a:endParaRPr lang="it-IT" sz="2400" smtClean="0">
              <a:latin typeface="Times New Roman" pitchFamily="18" charset="0"/>
              <a:cs typeface="Times New Roman" pitchFamily="18" charset="0"/>
            </a:endParaRPr>
          </a:p>
        </p:txBody>
      </p:sp>
      <p:sp>
        <p:nvSpPr>
          <p:cNvPr id="3" name="Sottotitolo 2"/>
          <p:cNvSpPr>
            <a:spLocks noGrp="1"/>
          </p:cNvSpPr>
          <p:nvPr>
            <p:ph type="subTitle" idx="1"/>
          </p:nvPr>
        </p:nvSpPr>
        <p:spPr>
          <a:xfrm>
            <a:off x="827584" y="2002386"/>
            <a:ext cx="7416824" cy="3429291"/>
          </a:xfrm>
          <a:solidFill>
            <a:srgbClr val="1D2EA9"/>
          </a:solidFill>
          <a:ln w="38100"/>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25000" lnSpcReduction="20000"/>
          </a:bodyPr>
          <a:lstStyle/>
          <a:p>
            <a:pPr fontAlgn="auto">
              <a:spcAft>
                <a:spcPts val="0"/>
              </a:spcAft>
              <a:buFont typeface="Arial" panose="020B0604020202020204" pitchFamily="34" charset="0"/>
              <a:buNone/>
              <a:defRPr/>
            </a:pPr>
            <a:r>
              <a:rPr lang="it-IT" dirty="0" smtClean="0"/>
              <a:t/>
            </a:r>
            <a:br>
              <a:rPr lang="it-IT" dirty="0" smtClean="0"/>
            </a:br>
            <a:r>
              <a:rPr lang="it-IT" b="1" dirty="0" smtClean="0"/>
              <a:t> </a:t>
            </a:r>
            <a:r>
              <a:rPr lang="it-IT" dirty="0" smtClean="0"/>
              <a:t/>
            </a:r>
            <a:br>
              <a:rPr lang="it-IT" dirty="0" smtClean="0"/>
            </a:br>
            <a:endParaRPr lang="it-IT" dirty="0" smtClean="0"/>
          </a:p>
          <a:p>
            <a:pPr fontAlgn="auto">
              <a:spcAft>
                <a:spcPts val="0"/>
              </a:spcAft>
              <a:buFont typeface="Arial" panose="020B0604020202020204" pitchFamily="34" charset="0"/>
              <a:buNone/>
              <a:defRPr/>
            </a:pPr>
            <a:endParaRPr lang="it-IT" sz="17600" b="1" dirty="0">
              <a:solidFill>
                <a:srgbClr val="FFC000"/>
              </a:solidFill>
              <a:latin typeface="Times New Roman" pitchFamily="18" charset="0"/>
              <a:cs typeface="Times New Roman" pitchFamily="18" charset="0"/>
            </a:endParaRPr>
          </a:p>
          <a:p>
            <a:pPr fontAlgn="auto">
              <a:spcAft>
                <a:spcPts val="0"/>
              </a:spcAft>
              <a:buFont typeface="Arial" panose="020B0604020202020204" pitchFamily="34" charset="0"/>
              <a:buNone/>
              <a:defRPr/>
            </a:pPr>
            <a:r>
              <a:rPr lang="it-IT" sz="17600" b="1" dirty="0" smtClean="0">
                <a:solidFill>
                  <a:srgbClr val="FFC000"/>
                </a:solidFill>
                <a:latin typeface="Times New Roman" pitchFamily="18" charset="0"/>
                <a:cs typeface="Times New Roman" pitchFamily="18" charset="0"/>
              </a:rPr>
              <a:t>Il linguaggio della cittadinanza responsabile: leggere e comprendere i testi normativi</a:t>
            </a:r>
            <a:r>
              <a:rPr lang="it-IT" sz="12600" dirty="0" smtClean="0"/>
              <a:t/>
            </a:r>
            <a:br>
              <a:rPr lang="it-IT" sz="12600" dirty="0" smtClean="0"/>
            </a:br>
            <a:endParaRPr lang="it-IT" sz="12600" dirty="0" smtClean="0"/>
          </a:p>
          <a:p>
            <a:pPr fontAlgn="auto">
              <a:spcAft>
                <a:spcPts val="0"/>
              </a:spcAft>
              <a:buFont typeface="Arial" panose="020B0604020202020204" pitchFamily="34" charset="0"/>
              <a:buNone/>
              <a:defRPr/>
            </a:pPr>
            <a:endParaRPr lang="it-IT" dirty="0"/>
          </a:p>
        </p:txBody>
      </p:sp>
      <p:pic>
        <p:nvPicPr>
          <p:cNvPr id="36867" name="Picture 3"/>
          <p:cNvPicPr>
            <a:picLocks noChangeAspect="1" noChangeArrowheads="1"/>
          </p:cNvPicPr>
          <p:nvPr/>
        </p:nvPicPr>
        <p:blipFill>
          <a:blip r:embed="rId2" cstate="print"/>
          <a:srcRect/>
          <a:stretch>
            <a:fillRect/>
          </a:stretch>
        </p:blipFill>
        <p:spPr bwMode="auto">
          <a:xfrm>
            <a:off x="2447925" y="247650"/>
            <a:ext cx="4176713" cy="1395413"/>
          </a:xfrm>
          <a:prstGeom prst="rect">
            <a:avLst/>
          </a:prstGeom>
          <a:noFill/>
          <a:ln w="9525">
            <a:noFill/>
            <a:miter lim="800000"/>
            <a:headEnd/>
            <a:tailEnd/>
          </a:ln>
          <a:effectLst>
            <a:outerShdw blurRad="76200" dir="18900000" sy="23000" kx="-1200000" algn="bl" rotWithShape="0">
              <a:prstClr val="black">
                <a:alpha val="20000"/>
              </a:prstClr>
            </a:outerShdw>
          </a:effectLst>
        </p:spPr>
      </p:pic>
      <p:sp>
        <p:nvSpPr>
          <p:cNvPr id="8" name="Rettangolo 7"/>
          <p:cNvSpPr/>
          <p:nvPr/>
        </p:nvSpPr>
        <p:spPr>
          <a:xfrm>
            <a:off x="1654175" y="5800725"/>
            <a:ext cx="6119813" cy="461963"/>
          </a:xfrm>
          <a:prstGeom prst="rect">
            <a:avLst/>
          </a:prstGeom>
        </p:spPr>
        <p:txBody>
          <a:bodyPr>
            <a:spAutoFit/>
          </a:bodyPr>
          <a:lstStyle/>
          <a:p>
            <a:pPr fontAlgn="auto">
              <a:spcBef>
                <a:spcPts val="0"/>
              </a:spcBef>
              <a:spcAft>
                <a:spcPts val="0"/>
              </a:spcAft>
              <a:defRPr/>
            </a:pPr>
            <a:r>
              <a:rPr lang="it-IT" sz="2400" i="1" dirty="0">
                <a:solidFill>
                  <a:prstClr val="black"/>
                </a:solidFill>
                <a:latin typeface="Times New Roman" pitchFamily="18" charset="0"/>
                <a:ea typeface="+mj-ea"/>
                <a:cs typeface="Times New Roman" pitchFamily="18" charset="0"/>
              </a:rPr>
              <a:t>Accademia della Crusca, 22 febbraio 2016</a:t>
            </a:r>
            <a:endParaRPr lang="it-IT" dirty="0">
              <a:latin typeface="+mn-lt"/>
              <a:cs typeface="+mn-cs"/>
            </a:endParaRPr>
          </a:p>
        </p:txBody>
      </p:sp>
      <p:sp>
        <p:nvSpPr>
          <p:cNvPr id="5" name="Segnaposto piè di pagina 4"/>
          <p:cNvSpPr>
            <a:spLocks noGrp="1"/>
          </p:cNvSpPr>
          <p:nvPr>
            <p:ph type="ftr" sz="quarter" idx="11"/>
          </p:nvPr>
        </p:nvSpPr>
        <p:spPr/>
        <p:txBody>
          <a:bodyPr/>
          <a:lstStyle/>
          <a:p>
            <a:pPr>
              <a:defRPr/>
            </a:pPr>
            <a:r>
              <a:rPr lang="it-IT" sz="1800" i="1" dirty="0"/>
              <a:t>Ilaria Pecorini - Caterina Raffa</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28650" y="476250"/>
            <a:ext cx="7886700" cy="1325563"/>
          </a:xfrm>
        </p:spPr>
        <p:txBody>
          <a:bodyPr rtlCol="0">
            <a:normAutofit fontScale="90000"/>
          </a:bodyPr>
          <a:lstStyle/>
          <a:p>
            <a:pPr fontAlgn="auto">
              <a:spcAft>
                <a:spcPts val="0"/>
              </a:spcAft>
              <a:defRPr/>
            </a:pPr>
            <a:r>
              <a:rPr lang="it-IT" dirty="0" smtClean="0">
                <a:solidFill>
                  <a:srgbClr val="0070C0"/>
                </a:solidFill>
                <a:latin typeface="Berlin Sans FB Demi" panose="020E0802020502020306" pitchFamily="34" charset="0"/>
              </a:rPr>
              <a:t>Il linguaggio della cittadinanza responsabile: leggere e comprendere i testi normativi</a:t>
            </a:r>
            <a:endParaRPr lang="it-IT" dirty="0">
              <a:solidFill>
                <a:srgbClr val="0070C0"/>
              </a:solidFill>
              <a:latin typeface="Berlin Sans FB Demi" panose="020E0802020502020306" pitchFamily="34" charset="0"/>
            </a:endParaRPr>
          </a:p>
        </p:txBody>
      </p:sp>
      <p:pic>
        <p:nvPicPr>
          <p:cNvPr id="4" name="Picture 2" descr="http://www.cruscascuola.it/media/handlerObject.ashx?id=64304131-5967-486e-af87-69a2dd6317b7|s"/>
          <p:cNvPicPr>
            <a:picLocks noGrp="1" noChangeAspect="1" noChangeArrowheads="1"/>
          </p:cNvPicPr>
          <p:nvPr>
            <p:ph idx="1"/>
          </p:nvPr>
        </p:nvPicPr>
        <p:blipFill>
          <a:blip r:embed="rId3" cstate="print"/>
          <a:srcRect/>
          <a:stretch>
            <a:fillRect/>
          </a:stretch>
        </p:blipFill>
        <p:spPr bwMode="auto">
          <a:xfrm>
            <a:off x="393700" y="2379663"/>
            <a:ext cx="8356600" cy="3497262"/>
          </a:xfrm>
          <a:effectLst>
            <a:outerShdw blurRad="50800" dist="38100" algn="l" rotWithShape="0">
              <a:prstClr val="black">
                <a:alpha val="40000"/>
              </a:prstClr>
            </a:outerShdw>
          </a:effectLst>
        </p:spPr>
      </p:pic>
      <p:sp>
        <p:nvSpPr>
          <p:cNvPr id="3" name="Segnaposto data 2"/>
          <p:cNvSpPr>
            <a:spLocks noGrp="1"/>
          </p:cNvSpPr>
          <p:nvPr>
            <p:ph type="dt" sz="quarter" idx="10"/>
          </p:nvPr>
        </p:nvSpPr>
        <p:spPr/>
        <p:txBody>
          <a:bodyPr/>
          <a:lstStyle/>
          <a:p>
            <a:pPr>
              <a:defRPr/>
            </a:pPr>
            <a:r>
              <a:rPr lang="it-IT" dirty="0"/>
              <a:t>22/02/2016</a:t>
            </a:r>
          </a:p>
        </p:txBody>
      </p:sp>
      <p:sp>
        <p:nvSpPr>
          <p:cNvPr id="5" name="Segnaposto piè di pagina 4"/>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olo 1"/>
          <p:cNvSpPr>
            <a:spLocks noGrp="1"/>
          </p:cNvSpPr>
          <p:nvPr>
            <p:ph type="title"/>
          </p:nvPr>
        </p:nvSpPr>
        <p:spPr>
          <a:xfrm>
            <a:off x="395288" y="9525"/>
            <a:ext cx="8280400" cy="1325563"/>
          </a:xfrm>
        </p:spPr>
        <p:txBody>
          <a:bodyPr/>
          <a:lstStyle/>
          <a:p>
            <a:r>
              <a:rPr lang="it-IT" sz="4000" b="1" smtClean="0">
                <a:solidFill>
                  <a:schemeClr val="accent1"/>
                </a:solidFill>
              </a:rPr>
              <a:t>Le Indicazioni Nazionali per il primo ciclo</a:t>
            </a:r>
          </a:p>
        </p:txBody>
      </p:sp>
      <p:sp>
        <p:nvSpPr>
          <p:cNvPr id="17410" name="Segnaposto contenuto 2"/>
          <p:cNvSpPr>
            <a:spLocks noGrp="1"/>
          </p:cNvSpPr>
          <p:nvPr>
            <p:ph idx="1"/>
          </p:nvPr>
        </p:nvSpPr>
        <p:spPr bwMode="auto">
          <a:xfrm>
            <a:off x="250825" y="981075"/>
            <a:ext cx="8642350" cy="5616575"/>
          </a:xfrm>
        </p:spPr>
        <p:txBody>
          <a:bodyPr wrap="square" numCol="1" anchor="t" anchorCtr="0" compatLnSpc="1">
            <a:prstTxWarp prst="textNoShape">
              <a:avLst/>
            </a:prstTxWarp>
          </a:bodyPr>
          <a:lstStyle/>
          <a:p>
            <a:pPr marL="0" indent="0" algn="ctr">
              <a:buFont typeface="Arial" charset="0"/>
              <a:buNone/>
            </a:pPr>
            <a:r>
              <a:rPr lang="it-IT" sz="1700" b="1" smtClean="0"/>
              <a:t>Cittadinanza e Costituzione </a:t>
            </a:r>
          </a:p>
          <a:p>
            <a:pPr marL="0" indent="0">
              <a:buFont typeface="Arial" charset="0"/>
              <a:buNone/>
            </a:pPr>
            <a:r>
              <a:rPr lang="it-IT" sz="1700" smtClean="0"/>
              <a:t>«Obiettivi irrinunciabili dell’educazione alla cittadinanza sono la costruzione del </a:t>
            </a:r>
            <a:r>
              <a:rPr lang="it-IT" sz="1700" u="sng" smtClean="0"/>
              <a:t>senso di legalità </a:t>
            </a:r>
            <a:r>
              <a:rPr lang="it-IT" sz="1700" smtClean="0"/>
              <a:t>e lo sviluppo di </a:t>
            </a:r>
            <a:r>
              <a:rPr lang="it-IT" sz="1700" u="sng" smtClean="0"/>
              <a:t>un’etica della responsabilità</a:t>
            </a:r>
            <a:r>
              <a:rPr lang="it-IT" sz="1700" smtClean="0"/>
              <a:t>, che si realizzano nel dovere di scegliere e di agire in modo consapevole e che indicano l’impegno a elaborare idee e a promuovere azioni finalizzate al miglioramento continuo del proprio contesto di vita, a partire dalla vita quotidiana a scuola e dal personale coinvolgimento in routine consuetudinarie che possono riguardare la pulizia e il buon uso dei luoghi, la cura del giardino o del cortile, la custodia dei sussidi, la documentazione, le prime forme di partecipazione alle decisioni comuni, le piccole riparazioni, l’organizzazione del lavoro comune, ecc. ».</a:t>
            </a:r>
          </a:p>
          <a:p>
            <a:pPr marL="0" indent="0">
              <a:buFont typeface="Arial" charset="0"/>
              <a:buNone/>
            </a:pPr>
            <a:r>
              <a:rPr lang="it-IT" sz="1700" smtClean="0"/>
              <a:t> «Accanto ai valori e alle competenze inerenti la cittadinanza, la scuola del primo ciclo include nel proprio curricolo la </a:t>
            </a:r>
            <a:r>
              <a:rPr lang="it-IT" sz="1700" u="sng" smtClean="0"/>
              <a:t>prima conoscenza della Costituzione</a:t>
            </a:r>
            <a:r>
              <a:rPr lang="it-IT" sz="1700" smtClean="0"/>
              <a:t> della Repubblica italiana. Gli allievi imparano così a riconoscere e a rispettare i valori sanciti e tutelati nella Costituzione, in particolare i diritti inviolabili di ogni essere umano (art.2), il riconoscimento della pari dignità sociale (art.3), il dovere di contribuire in modo concreto alla qualità della vita della società (art. 4), la libertà di religione (art. 8), le varie forme di libertà (artt.13-21). Imparano altresì l’importanza delle procedure nell’esercizio della cittadinanza e la distinzione tra diversi compiti, ruoli e poteri. Questo favorisce una prima conoscenza di come sono organizzate la nostra società (artt. 35-54) e le nostre istituzioni politiche (artt.55-96). Al tempo stesso contribuisce a dare un valore più largo e consapevole alla partecipazione alla vita della scuola intesa come comunità che funziona sulla base di regole condivise».</a:t>
            </a:r>
          </a:p>
          <a:p>
            <a:pPr marL="0" indent="0">
              <a:buFont typeface="Arial" charset="0"/>
              <a:buNone/>
            </a:pPr>
            <a:r>
              <a:rPr lang="it-IT" sz="1700" smtClean="0"/>
              <a:t> Si tratta di opportune indicazioni esemplificative, che colgono il nesso fra i principi etici, le norme costituzionali e la prassi della vita quotidiana. </a:t>
            </a:r>
          </a:p>
        </p:txBody>
      </p:sp>
      <p:sp>
        <p:nvSpPr>
          <p:cNvPr id="4" name="Segnaposto data 3"/>
          <p:cNvSpPr>
            <a:spLocks noGrp="1"/>
          </p:cNvSpPr>
          <p:nvPr>
            <p:ph type="dt" sz="quarter" idx="10"/>
          </p:nvPr>
        </p:nvSpPr>
        <p:spPr/>
        <p:txBody>
          <a:bodyPr/>
          <a:lstStyle/>
          <a:p>
            <a:pPr>
              <a:defRPr/>
            </a:pPr>
            <a:r>
              <a:rPr lang="it-IT"/>
              <a:t>22/02/2016</a:t>
            </a:r>
          </a:p>
        </p:txBody>
      </p:sp>
      <p:sp>
        <p:nvSpPr>
          <p:cNvPr id="5" name="Segnaposto piè di pagina 4"/>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28650" y="260350"/>
            <a:ext cx="7886700" cy="1430338"/>
          </a:xfrm>
        </p:spPr>
        <p:txBody>
          <a:bodyPr rtlCol="0">
            <a:normAutofit fontScale="90000"/>
          </a:bodyPr>
          <a:lstStyle/>
          <a:p>
            <a:pPr algn="ctr" fontAlgn="auto">
              <a:spcAft>
                <a:spcPts val="0"/>
              </a:spcAft>
              <a:defRPr/>
            </a:pPr>
            <a:r>
              <a:rPr lang="it-IT" dirty="0"/>
              <a:t/>
            </a:r>
            <a:br>
              <a:rPr lang="it-IT" dirty="0"/>
            </a:br>
            <a:r>
              <a:rPr lang="it-IT" dirty="0" smtClean="0">
                <a:solidFill>
                  <a:schemeClr val="accent1"/>
                </a:solidFill>
              </a:rPr>
              <a:t>Documento </a:t>
            </a:r>
            <a:r>
              <a:rPr lang="it-IT" dirty="0">
                <a:solidFill>
                  <a:schemeClr val="accent1"/>
                </a:solidFill>
              </a:rPr>
              <a:t>d’indirizzo per la sperimentazione dell’insegnamento di “Cittadinanza e Costituzione” del 2009</a:t>
            </a:r>
            <a:br>
              <a:rPr lang="it-IT" dirty="0">
                <a:solidFill>
                  <a:schemeClr val="accent1"/>
                </a:solidFill>
              </a:rPr>
            </a:br>
            <a:endParaRPr lang="it-IT" dirty="0">
              <a:solidFill>
                <a:schemeClr val="accent1"/>
              </a:solidFill>
            </a:endParaRPr>
          </a:p>
        </p:txBody>
      </p:sp>
      <p:sp>
        <p:nvSpPr>
          <p:cNvPr id="3" name="Segnaposto contenuto 2"/>
          <p:cNvSpPr>
            <a:spLocks noGrp="1"/>
          </p:cNvSpPr>
          <p:nvPr>
            <p:ph idx="1"/>
          </p:nvPr>
        </p:nvSpPr>
        <p:spPr/>
        <p:txBody>
          <a:bodyPr/>
          <a:lstStyle/>
          <a:p>
            <a:pPr marL="0" indent="0" fontAlgn="auto">
              <a:spcAft>
                <a:spcPts val="0"/>
              </a:spcAft>
              <a:buFont typeface="Arial" panose="020B0604020202020204" pitchFamily="34" charset="0"/>
              <a:buNone/>
              <a:defRPr/>
            </a:pPr>
            <a:r>
              <a:rPr lang="it-IT" dirty="0" smtClean="0"/>
              <a:t> […] l’interiorizzazione </a:t>
            </a:r>
            <a:r>
              <a:rPr lang="it-IT" dirty="0"/>
              <a:t>dei principi che reggono l’impianto della nostra </a:t>
            </a:r>
            <a:r>
              <a:rPr lang="it-IT" u="sng" dirty="0"/>
              <a:t>Costituzione</a:t>
            </a:r>
            <a:r>
              <a:rPr lang="it-IT" dirty="0"/>
              <a:t> e la conoscenza via via più approfondita delle norme che definiscono la cittadinanza, in diversi ambiti, nazionali e internazionali (si parla anche di “cittadinanze”) appaiono come condizioni che giustificano e facilitano nei ragazzi l’adozione di comportamenti personali e sociali corretti sul piano dell’etica e della legalità. </a:t>
            </a:r>
            <a:endParaRPr lang="it-IT" dirty="0" smtClean="0"/>
          </a:p>
          <a:p>
            <a:pPr marL="0" indent="0" fontAlgn="auto">
              <a:spcAft>
                <a:spcPts val="0"/>
              </a:spcAft>
              <a:buFont typeface="Arial" panose="020B0604020202020204" pitchFamily="34" charset="0"/>
              <a:buNone/>
              <a:defRPr/>
            </a:pPr>
            <a:endParaRPr lang="it-IT" dirty="0"/>
          </a:p>
          <a:p>
            <a:pPr marL="0" indent="0" fontAlgn="auto">
              <a:spcAft>
                <a:spcPts val="0"/>
              </a:spcAft>
              <a:buFont typeface="Arial" panose="020B0604020202020204" pitchFamily="34" charset="0"/>
              <a:buNone/>
              <a:defRPr/>
            </a:pPr>
            <a:r>
              <a:rPr lang="it-IT" dirty="0" smtClean="0"/>
              <a:t>La </a:t>
            </a:r>
            <a:r>
              <a:rPr lang="it-IT" dirty="0"/>
              <a:t>Costituzione diventa in tal modo non solo il documento </a:t>
            </a:r>
            <a:r>
              <a:rPr lang="it-IT" dirty="0" err="1"/>
              <a:t>fondativo</a:t>
            </a:r>
            <a:r>
              <a:rPr lang="it-IT" dirty="0"/>
              <a:t> della democrazia nel nostro Paese, ma anche una “mappa valoriale” utile alla costruzione della propria identità personale, locale, nazionale e umana: e fornisce chiarezza di idee e di motivazioni utili ad esercitare la cittadinanza attiva, anche in termini di impegno personale nel volontariato. </a:t>
            </a:r>
          </a:p>
          <a:p>
            <a:pPr fontAlgn="auto">
              <a:spcAft>
                <a:spcPts val="0"/>
              </a:spcAft>
              <a:buFont typeface="Arial" panose="020B0604020202020204" pitchFamily="34" charset="0"/>
              <a:buChar char="•"/>
              <a:defRPr/>
            </a:pPr>
            <a:endParaRPr lang="it-IT" dirty="0"/>
          </a:p>
        </p:txBody>
      </p:sp>
      <p:sp>
        <p:nvSpPr>
          <p:cNvPr id="4" name="Segnaposto data 3"/>
          <p:cNvSpPr>
            <a:spLocks noGrp="1"/>
          </p:cNvSpPr>
          <p:nvPr>
            <p:ph type="dt" sz="quarter" idx="10"/>
          </p:nvPr>
        </p:nvSpPr>
        <p:spPr/>
        <p:txBody>
          <a:bodyPr/>
          <a:lstStyle/>
          <a:p>
            <a:pPr>
              <a:defRPr/>
            </a:pPr>
            <a:r>
              <a:rPr lang="it-IT"/>
              <a:t>22/02/2016</a:t>
            </a:r>
          </a:p>
        </p:txBody>
      </p:sp>
      <p:sp>
        <p:nvSpPr>
          <p:cNvPr id="5" name="Segnaposto piè di pagina 4"/>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olo 1"/>
          <p:cNvSpPr>
            <a:spLocks noGrp="1"/>
          </p:cNvSpPr>
          <p:nvPr>
            <p:ph type="title"/>
          </p:nvPr>
        </p:nvSpPr>
        <p:spPr/>
        <p:txBody>
          <a:bodyPr/>
          <a:lstStyle/>
          <a:p>
            <a:pPr algn="ctr"/>
            <a:r>
              <a:rPr lang="it-IT" sz="4400" smtClean="0">
                <a:latin typeface="Berlin Sans FB Demi" pitchFamily="34" charset="0"/>
              </a:rPr>
              <a:t>Come parlare di legalità nella scuola primaria</a:t>
            </a:r>
          </a:p>
        </p:txBody>
      </p:sp>
      <p:pic>
        <p:nvPicPr>
          <p:cNvPr id="19458" name="Segnaposto contenuto 5"/>
          <p:cNvPicPr>
            <a:picLocks noGrp="1" noChangeAspect="1"/>
          </p:cNvPicPr>
          <p:nvPr>
            <p:ph idx="1"/>
          </p:nvPr>
        </p:nvPicPr>
        <p:blipFill>
          <a:blip r:embed="rId2" cstate="print"/>
          <a:srcRect/>
          <a:stretch>
            <a:fillRect/>
          </a:stretch>
        </p:blipFill>
        <p:spPr bwMode="auto">
          <a:xfrm>
            <a:off x="1544638" y="2784475"/>
            <a:ext cx="3240087" cy="2162175"/>
          </a:xfrm>
        </p:spPr>
      </p:pic>
      <p:pic>
        <p:nvPicPr>
          <p:cNvPr id="19459" name="Picture 1"/>
          <p:cNvPicPr>
            <a:picLocks noChangeAspect="1" noChangeArrowheads="1"/>
          </p:cNvPicPr>
          <p:nvPr/>
        </p:nvPicPr>
        <p:blipFill>
          <a:blip r:embed="rId3" cstate="print"/>
          <a:srcRect/>
          <a:stretch>
            <a:fillRect/>
          </a:stretch>
        </p:blipFill>
        <p:spPr bwMode="auto">
          <a:xfrm>
            <a:off x="798513" y="3390900"/>
            <a:ext cx="3889375" cy="2414588"/>
          </a:xfrm>
          <a:prstGeom prst="rect">
            <a:avLst/>
          </a:prstGeom>
          <a:noFill/>
          <a:ln w="9525">
            <a:noFill/>
            <a:miter lim="800000"/>
            <a:headEnd/>
            <a:tailEnd/>
          </a:ln>
        </p:spPr>
      </p:pic>
      <p:pic>
        <p:nvPicPr>
          <p:cNvPr id="19460" name="Picture 2"/>
          <p:cNvPicPr>
            <a:picLocks noChangeAspect="1" noChangeArrowheads="1"/>
          </p:cNvPicPr>
          <p:nvPr/>
        </p:nvPicPr>
        <p:blipFill>
          <a:blip r:embed="rId4" cstate="print"/>
          <a:srcRect/>
          <a:stretch>
            <a:fillRect/>
          </a:stretch>
        </p:blipFill>
        <p:spPr bwMode="auto">
          <a:xfrm>
            <a:off x="5419725" y="2501900"/>
            <a:ext cx="3095625" cy="3200400"/>
          </a:xfrm>
          <a:prstGeom prst="rect">
            <a:avLst/>
          </a:prstGeom>
          <a:noFill/>
          <a:ln w="9525">
            <a:noFill/>
            <a:miter lim="800000"/>
            <a:headEnd/>
            <a:tailEnd/>
          </a:ln>
        </p:spPr>
      </p:pic>
      <p:pic>
        <p:nvPicPr>
          <p:cNvPr id="19461" name="Picture 3"/>
          <p:cNvPicPr>
            <a:picLocks noChangeAspect="1" noChangeArrowheads="1"/>
          </p:cNvPicPr>
          <p:nvPr/>
        </p:nvPicPr>
        <p:blipFill>
          <a:blip r:embed="rId5" cstate="print"/>
          <a:srcRect/>
          <a:stretch>
            <a:fillRect/>
          </a:stretch>
        </p:blipFill>
        <p:spPr bwMode="auto">
          <a:xfrm>
            <a:off x="257175" y="2492375"/>
            <a:ext cx="8629650" cy="3457575"/>
          </a:xfrm>
          <a:prstGeom prst="rect">
            <a:avLst/>
          </a:prstGeom>
          <a:noFill/>
          <a:ln w="57150">
            <a:solidFill>
              <a:srgbClr val="FF6600"/>
            </a:solidFill>
            <a:miter lim="800000"/>
            <a:headEnd/>
            <a:tailEnd/>
          </a:ln>
        </p:spPr>
      </p:pic>
      <p:sp>
        <p:nvSpPr>
          <p:cNvPr id="3" name="Segnaposto data 2"/>
          <p:cNvSpPr>
            <a:spLocks noGrp="1"/>
          </p:cNvSpPr>
          <p:nvPr>
            <p:ph type="dt" sz="quarter" idx="10"/>
          </p:nvPr>
        </p:nvSpPr>
        <p:spPr/>
        <p:txBody>
          <a:bodyPr/>
          <a:lstStyle/>
          <a:p>
            <a:pPr>
              <a:defRPr/>
            </a:pPr>
            <a:r>
              <a:rPr lang="it-IT"/>
              <a:t>22/02/2016</a:t>
            </a:r>
          </a:p>
        </p:txBody>
      </p:sp>
      <p:sp>
        <p:nvSpPr>
          <p:cNvPr id="4" name="Segnaposto piè di pagina 3"/>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olo 1"/>
          <p:cNvSpPr>
            <a:spLocks noGrp="1"/>
          </p:cNvSpPr>
          <p:nvPr>
            <p:ph type="ctrTitle"/>
          </p:nvPr>
        </p:nvSpPr>
        <p:spPr>
          <a:xfrm>
            <a:off x="2051050" y="188913"/>
            <a:ext cx="4537075" cy="1370012"/>
          </a:xfrm>
        </p:spPr>
        <p:txBody>
          <a:bodyPr/>
          <a:lstStyle/>
          <a:p>
            <a:r>
              <a:rPr lang="it-IT" sz="8000" smtClean="0">
                <a:solidFill>
                  <a:schemeClr val="accent1"/>
                </a:solidFill>
                <a:latin typeface="Berlin Sans FB Demi" pitchFamily="34" charset="0"/>
              </a:rPr>
              <a:t>L’idea</a:t>
            </a:r>
            <a:r>
              <a:rPr lang="it-IT" sz="8000" smtClean="0">
                <a:solidFill>
                  <a:schemeClr val="accent1"/>
                </a:solidFill>
                <a:latin typeface="AR CHRISTY"/>
              </a:rPr>
              <a:t> </a:t>
            </a:r>
            <a:r>
              <a:rPr lang="it-IT" sz="6000" smtClean="0">
                <a:solidFill>
                  <a:schemeClr val="accent1"/>
                </a:solidFill>
                <a:latin typeface="AR CHRISTY"/>
              </a:rPr>
              <a:t>…</a:t>
            </a:r>
          </a:p>
        </p:txBody>
      </p:sp>
      <p:pic>
        <p:nvPicPr>
          <p:cNvPr id="20482" name="Picture 3"/>
          <p:cNvPicPr>
            <a:picLocks noChangeAspect="1" noChangeArrowheads="1"/>
          </p:cNvPicPr>
          <p:nvPr/>
        </p:nvPicPr>
        <p:blipFill>
          <a:blip r:embed="rId2" cstate="print"/>
          <a:srcRect/>
          <a:stretch>
            <a:fillRect/>
          </a:stretch>
        </p:blipFill>
        <p:spPr bwMode="auto">
          <a:xfrm>
            <a:off x="1763713" y="1628775"/>
            <a:ext cx="5329237" cy="4938713"/>
          </a:xfrm>
          <a:prstGeom prst="rect">
            <a:avLst/>
          </a:prstGeom>
          <a:noFill/>
          <a:ln w="9525">
            <a:noFill/>
            <a:miter lim="800000"/>
            <a:headEnd/>
            <a:tailEnd/>
          </a:ln>
        </p:spPr>
      </p:pic>
      <p:sp>
        <p:nvSpPr>
          <p:cNvPr id="3" name="Segnaposto data 2"/>
          <p:cNvSpPr>
            <a:spLocks noGrp="1"/>
          </p:cNvSpPr>
          <p:nvPr>
            <p:ph type="dt" sz="quarter" idx="10"/>
          </p:nvPr>
        </p:nvSpPr>
        <p:spPr/>
        <p:txBody>
          <a:bodyPr/>
          <a:lstStyle/>
          <a:p>
            <a:pPr>
              <a:defRPr/>
            </a:pPr>
            <a:r>
              <a:rPr lang="it-IT"/>
              <a:t>22/02/2016</a:t>
            </a:r>
          </a:p>
        </p:txBody>
      </p:sp>
      <p:sp>
        <p:nvSpPr>
          <p:cNvPr id="4" name="Segnaposto piè di pagina 3"/>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971600" y="3717032"/>
            <a:ext cx="7427913" cy="2232025"/>
          </a:xfrm>
        </p:spPr>
        <p:txBody>
          <a:bodyPr>
            <a:normAutofit fontScale="85000" lnSpcReduction="20000"/>
          </a:bodyPr>
          <a:lstStyle/>
          <a:p>
            <a:pPr fontAlgn="auto">
              <a:spcAft>
                <a:spcPts val="0"/>
              </a:spcAft>
              <a:buFont typeface="Arial" panose="020B0604020202020204" pitchFamily="34" charset="0"/>
              <a:buChar char="•"/>
              <a:defRPr/>
            </a:pPr>
            <a:r>
              <a:rPr lang="it-IT" sz="3000" dirty="0" smtClean="0"/>
              <a:t>Per ogni lettera una </a:t>
            </a:r>
            <a:r>
              <a:rPr lang="it-IT" sz="3000" dirty="0" smtClean="0">
                <a:solidFill>
                  <a:srgbClr val="FF0000"/>
                </a:solidFill>
              </a:rPr>
              <a:t>parola chiave</a:t>
            </a:r>
            <a:r>
              <a:rPr lang="it-IT" sz="3000" dirty="0" smtClean="0"/>
              <a:t> per affrontare i temi della convivenza civile e della </a:t>
            </a:r>
            <a:r>
              <a:rPr lang="it-IT" sz="3000" dirty="0" smtClean="0">
                <a:solidFill>
                  <a:srgbClr val="FF0000"/>
                </a:solidFill>
              </a:rPr>
              <a:t>legalità</a:t>
            </a:r>
            <a:r>
              <a:rPr lang="it-IT" sz="3000" dirty="0" smtClean="0"/>
              <a:t>.</a:t>
            </a:r>
          </a:p>
          <a:p>
            <a:pPr fontAlgn="auto">
              <a:spcAft>
                <a:spcPts val="0"/>
              </a:spcAft>
              <a:buFont typeface="Arial" panose="020B0604020202020204" pitchFamily="34" charset="0"/>
              <a:buChar char="•"/>
              <a:defRPr/>
            </a:pPr>
            <a:endParaRPr lang="it-IT" sz="3000" dirty="0" smtClean="0"/>
          </a:p>
          <a:p>
            <a:pPr fontAlgn="auto">
              <a:spcAft>
                <a:spcPts val="0"/>
              </a:spcAft>
              <a:buFont typeface="Arial" panose="020B0604020202020204" pitchFamily="34" charset="0"/>
              <a:buChar char="•"/>
              <a:defRPr/>
            </a:pPr>
            <a:r>
              <a:rPr lang="it-IT" sz="3000" dirty="0" smtClean="0"/>
              <a:t>Attraverso le</a:t>
            </a:r>
            <a:r>
              <a:rPr lang="it-IT" sz="3000" b="1" dirty="0"/>
              <a:t> </a:t>
            </a:r>
            <a:r>
              <a:rPr lang="it-IT" sz="3000" b="1" dirty="0">
                <a:solidFill>
                  <a:srgbClr val="FF0000"/>
                </a:solidFill>
              </a:rPr>
              <a:t>filastrocche</a:t>
            </a:r>
            <a:r>
              <a:rPr lang="it-IT" sz="3000" dirty="0"/>
              <a:t> i bambini sono stati invitati ad osservare </a:t>
            </a:r>
            <a:r>
              <a:rPr lang="it-IT" sz="3000" dirty="0" smtClean="0"/>
              <a:t>episodi </a:t>
            </a:r>
            <a:r>
              <a:rPr lang="it-IT" sz="3000" dirty="0"/>
              <a:t>della vita quotidiana su cui fermarsi a pensare, a riflettere, a fare delle scelte.</a:t>
            </a:r>
            <a:r>
              <a:rPr lang="it-IT" dirty="0"/>
              <a:t/>
            </a:r>
            <a:br>
              <a:rPr lang="it-IT" dirty="0"/>
            </a:br>
            <a:endParaRPr lang="it-IT" dirty="0" smtClean="0"/>
          </a:p>
        </p:txBody>
      </p:sp>
      <p:pic>
        <p:nvPicPr>
          <p:cNvPr id="30721" name="Picture 1"/>
          <p:cNvPicPr>
            <a:picLocks noChangeAspect="1" noChangeArrowheads="1"/>
          </p:cNvPicPr>
          <p:nvPr/>
        </p:nvPicPr>
        <p:blipFill>
          <a:blip r:embed="rId2" cstate="print"/>
          <a:srcRect/>
          <a:stretch>
            <a:fillRect/>
          </a:stretch>
        </p:blipFill>
        <p:spPr bwMode="auto">
          <a:xfrm>
            <a:off x="1763688" y="2204864"/>
            <a:ext cx="5435600" cy="669925"/>
          </a:xfrm>
          <a:prstGeom prst="rect">
            <a:avLst/>
          </a:prstGeom>
          <a:noFill/>
          <a:ln w="9525">
            <a:noFill/>
            <a:miter lim="800000"/>
            <a:headEnd/>
            <a:tailEnd/>
          </a:ln>
        </p:spPr>
      </p:pic>
      <p:sp>
        <p:nvSpPr>
          <p:cNvPr id="4" name="Segnaposto data 3"/>
          <p:cNvSpPr>
            <a:spLocks noGrp="1"/>
          </p:cNvSpPr>
          <p:nvPr>
            <p:ph type="dt" sz="quarter" idx="10"/>
          </p:nvPr>
        </p:nvSpPr>
        <p:spPr/>
        <p:txBody>
          <a:bodyPr/>
          <a:lstStyle/>
          <a:p>
            <a:pPr>
              <a:defRPr/>
            </a:pPr>
            <a:r>
              <a:rPr lang="it-IT"/>
              <a:t>22/02/2016</a:t>
            </a:r>
          </a:p>
        </p:txBody>
      </p:sp>
      <p:sp>
        <p:nvSpPr>
          <p:cNvPr id="5" name="Segnaposto piè di pagina 4"/>
          <p:cNvSpPr>
            <a:spLocks noGrp="1"/>
          </p:cNvSpPr>
          <p:nvPr>
            <p:ph type="ftr" sz="quarter" idx="11"/>
          </p:nvPr>
        </p:nvSpPr>
        <p:spPr/>
        <p:txBody>
          <a:bodyPr/>
          <a:lstStyle/>
          <a:p>
            <a:pPr>
              <a:defRPr/>
            </a:pPr>
            <a:r>
              <a:rPr lang="it-IT"/>
              <a:t>Ilaria Pecorini - Caterina Raffa</a:t>
            </a:r>
          </a:p>
        </p:txBody>
      </p:sp>
      <p:sp>
        <p:nvSpPr>
          <p:cNvPr id="8" name="Titolo 1"/>
          <p:cNvSpPr>
            <a:spLocks noGrp="1"/>
          </p:cNvSpPr>
          <p:nvPr>
            <p:ph type="title"/>
          </p:nvPr>
        </p:nvSpPr>
        <p:spPr>
          <a:xfrm>
            <a:off x="467544" y="1052736"/>
            <a:ext cx="7886700" cy="1325563"/>
          </a:xfrm>
        </p:spPr>
        <p:txBody>
          <a:bodyPr rtlCol="0">
            <a:normAutofit/>
            <a:scene3d>
              <a:camera prst="isometricRightUp"/>
              <a:lightRig rig="threePt" dir="t"/>
            </a:scene3d>
          </a:bodyPr>
          <a:lstStyle/>
          <a:p>
            <a:pPr fontAlgn="auto">
              <a:spcAft>
                <a:spcPts val="0"/>
              </a:spcAft>
              <a:defRPr/>
            </a:pPr>
            <a:r>
              <a:rPr lang="it-IT" b="1" dirty="0">
                <a:ln w="9525">
                  <a:solidFill>
                    <a:schemeClr val="accent1"/>
                  </a:solidFill>
                  <a:prstDash val="solid"/>
                </a:ln>
                <a:solidFill>
                  <a:srgbClr val="FF0000"/>
                </a:solidFill>
                <a:effectLst>
                  <a:outerShdw blurRad="12700" dist="38100" dir="2700000" algn="tl" rotWithShape="0">
                    <a:schemeClr val="accent5">
                      <a:lumMod val="60000"/>
                      <a:lumOff val="40000"/>
                    </a:schemeClr>
                  </a:outerShdw>
                </a:effectLst>
                <a:latin typeface="AR CHRISTY" panose="02000000000000000000" pitchFamily="2" charset="0"/>
              </a:rPr>
              <a:t/>
            </a:r>
            <a:br>
              <a:rPr lang="it-IT" b="1" dirty="0">
                <a:ln w="9525">
                  <a:solidFill>
                    <a:schemeClr val="accent1"/>
                  </a:solidFill>
                  <a:prstDash val="solid"/>
                </a:ln>
                <a:solidFill>
                  <a:srgbClr val="FF0000"/>
                </a:solidFill>
                <a:effectLst>
                  <a:outerShdw blurRad="12700" dist="38100" dir="2700000" algn="tl" rotWithShape="0">
                    <a:schemeClr val="accent5">
                      <a:lumMod val="60000"/>
                      <a:lumOff val="40000"/>
                    </a:schemeClr>
                  </a:outerShdw>
                </a:effectLst>
                <a:latin typeface="AR CHRISTY" panose="02000000000000000000" pitchFamily="2" charset="0"/>
              </a:rPr>
            </a:br>
            <a:endParaRPr lang="it-IT" dirty="0">
              <a:ln w="9525">
                <a:solidFill>
                  <a:schemeClr val="accent1"/>
                </a:solidFill>
                <a:prstDash val="solid"/>
              </a:ln>
              <a:solidFill>
                <a:srgbClr val="FF0000"/>
              </a:solidFill>
              <a:latin typeface="AR CHRISTY" panose="02000000000000000000" pitchFamily="2" charset="0"/>
            </a:endParaRPr>
          </a:p>
        </p:txBody>
      </p:sp>
      <p:sp>
        <p:nvSpPr>
          <p:cNvPr id="10" name="CasellaDiTesto 9"/>
          <p:cNvSpPr txBox="1"/>
          <p:nvPr/>
        </p:nvSpPr>
        <p:spPr>
          <a:xfrm>
            <a:off x="1403648" y="980728"/>
            <a:ext cx="6048672" cy="1015663"/>
          </a:xfrm>
          <a:prstGeom prst="rect">
            <a:avLst/>
          </a:prstGeom>
          <a:noFill/>
        </p:spPr>
        <p:txBody>
          <a:bodyPr wrap="square" rtlCol="0">
            <a:spAutoFit/>
          </a:bodyPr>
          <a:lstStyle/>
          <a:p>
            <a:pPr algn="ctr"/>
            <a:r>
              <a:rPr lang="it-IT" sz="6000" b="1" dirty="0" smtClean="0">
                <a:ln w="9525">
                  <a:solidFill>
                    <a:schemeClr val="accent1"/>
                  </a:solidFill>
                  <a:prstDash val="solid"/>
                </a:ln>
                <a:solidFill>
                  <a:srgbClr val="FF0000"/>
                </a:solidFill>
                <a:effectLst>
                  <a:outerShdw blurRad="12700" dist="38100" dir="2700000" algn="tl" rotWithShape="0">
                    <a:schemeClr val="accent5">
                      <a:lumMod val="60000"/>
                      <a:lumOff val="40000"/>
                    </a:schemeClr>
                  </a:outerShdw>
                </a:effectLst>
                <a:latin typeface="AR CHRISTY" panose="02000000000000000000" pitchFamily="2" charset="0"/>
              </a:rPr>
              <a:t>Dalla A alla </a:t>
            </a:r>
            <a:r>
              <a:rPr lang="it-IT" sz="6000" b="1" dirty="0" err="1" smtClean="0">
                <a:ln w="9525">
                  <a:solidFill>
                    <a:schemeClr val="accent1"/>
                  </a:solidFill>
                  <a:prstDash val="solid"/>
                </a:ln>
                <a:solidFill>
                  <a:srgbClr val="FF0000"/>
                </a:solidFill>
                <a:effectLst>
                  <a:outerShdw blurRad="12700" dist="38100" dir="2700000" algn="tl" rotWithShape="0">
                    <a:schemeClr val="accent5">
                      <a:lumMod val="60000"/>
                      <a:lumOff val="40000"/>
                    </a:schemeClr>
                  </a:outerShdw>
                </a:effectLst>
                <a:latin typeface="AR CHRISTY" panose="02000000000000000000" pitchFamily="2" charset="0"/>
              </a:rPr>
              <a:t>Z…</a:t>
            </a:r>
            <a:endParaRPr lang="it-IT" sz="6000" dirty="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21"/>
                                        </p:tgtEl>
                                        <p:attrNameLst>
                                          <p:attrName>style.visibility</p:attrName>
                                        </p:attrNameLst>
                                      </p:cBhvr>
                                      <p:to>
                                        <p:strVal val="visible"/>
                                      </p:to>
                                    </p:set>
                                    <p:animEffect transition="in" filter="fade">
                                      <p:cBhvr>
                                        <p:cTn id="7" dur="1000"/>
                                        <p:tgtEl>
                                          <p:spTgt spid="30721"/>
                                        </p:tgtEl>
                                      </p:cBhvr>
                                    </p:animEffect>
                                    <p:anim calcmode="lin" valueType="num">
                                      <p:cBhvr>
                                        <p:cTn id="8" dur="1000" fill="hold"/>
                                        <p:tgtEl>
                                          <p:spTgt spid="30721"/>
                                        </p:tgtEl>
                                        <p:attrNameLst>
                                          <p:attrName>ppt_x</p:attrName>
                                        </p:attrNameLst>
                                      </p:cBhvr>
                                      <p:tavLst>
                                        <p:tav tm="0">
                                          <p:val>
                                            <p:strVal val="#ppt_x"/>
                                          </p:val>
                                        </p:tav>
                                        <p:tav tm="100000">
                                          <p:val>
                                            <p:strVal val="#ppt_x"/>
                                          </p:val>
                                        </p:tav>
                                      </p:tavLst>
                                    </p:anim>
                                    <p:anim calcmode="lin" valueType="num">
                                      <p:cBhvr>
                                        <p:cTn id="9" dur="1000" fill="hold"/>
                                        <p:tgtEl>
                                          <p:spTgt spid="307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3025" y="-23813"/>
            <a:ext cx="3717925" cy="865188"/>
          </a:xfrm>
        </p:spPr>
        <p:txBody>
          <a:bodyPr rtlCol="0">
            <a:normAutofit fontScale="90000"/>
          </a:bodyPr>
          <a:lstStyle/>
          <a:p>
            <a:pPr fontAlgn="auto">
              <a:spcAft>
                <a:spcPts val="0"/>
              </a:spcAft>
              <a:defRPr/>
            </a:pPr>
            <a:r>
              <a:rPr lang="it-IT" sz="4400" dirty="0" smtClean="0">
                <a:solidFill>
                  <a:srgbClr val="FF0000"/>
                </a:solidFill>
                <a:latin typeface="Berlin Sans FB Demi" panose="020E0802020502020306" pitchFamily="34" charset="0"/>
              </a:rPr>
              <a:t>A</a:t>
            </a:r>
            <a:r>
              <a:rPr lang="it-IT" sz="4400" dirty="0" smtClean="0">
                <a:latin typeface="Berlin Sans FB Demi" panose="020E0802020502020306" pitchFamily="34" charset="0"/>
              </a:rPr>
              <a:t> come AMICO</a:t>
            </a:r>
            <a:endParaRPr lang="it-IT" sz="4400" dirty="0">
              <a:latin typeface="Berlin Sans FB Demi" panose="020E0802020502020306" pitchFamily="34" charset="0"/>
            </a:endParaRPr>
          </a:p>
        </p:txBody>
      </p:sp>
      <p:pic>
        <p:nvPicPr>
          <p:cNvPr id="4" name="Segnaposto contenuto 3"/>
          <p:cNvPicPr>
            <a:picLocks noGrp="1" noChangeAspect="1"/>
          </p:cNvPicPr>
          <p:nvPr>
            <p:ph idx="1"/>
          </p:nvPr>
        </p:nvPicPr>
        <p:blipFill>
          <a:blip r:embed="rId2" cstate="print"/>
          <a:srcRect/>
          <a:stretch>
            <a:fillRect/>
          </a:stretch>
        </p:blipFill>
        <p:spPr bwMode="auto">
          <a:xfrm>
            <a:off x="73025" y="863600"/>
            <a:ext cx="3295650" cy="2852738"/>
          </a:xfrm>
          <a:ln w="38100">
            <a:solidFill>
              <a:srgbClr val="FF6600"/>
            </a:solidFill>
            <a:miter lim="800000"/>
            <a:headEnd/>
            <a:tailEnd/>
          </a:ln>
        </p:spPr>
      </p:pic>
      <p:pic>
        <p:nvPicPr>
          <p:cNvPr id="5" name="Immagine 4"/>
          <p:cNvPicPr>
            <a:picLocks noChangeAspect="1"/>
          </p:cNvPicPr>
          <p:nvPr/>
        </p:nvPicPr>
        <p:blipFill>
          <a:blip r:embed="rId3" cstate="print"/>
          <a:srcRect/>
          <a:stretch>
            <a:fillRect/>
          </a:stretch>
        </p:blipFill>
        <p:spPr bwMode="auto">
          <a:xfrm>
            <a:off x="4816475" y="981075"/>
            <a:ext cx="4033838" cy="2617788"/>
          </a:xfrm>
          <a:prstGeom prst="rect">
            <a:avLst/>
          </a:prstGeom>
          <a:noFill/>
          <a:ln w="38100">
            <a:solidFill>
              <a:srgbClr val="FF6600"/>
            </a:solidFill>
            <a:miter lim="800000"/>
            <a:headEnd/>
            <a:tailEnd/>
          </a:ln>
        </p:spPr>
      </p:pic>
      <p:sp>
        <p:nvSpPr>
          <p:cNvPr id="6" name="Titolo 1"/>
          <p:cNvSpPr txBox="1">
            <a:spLocks/>
          </p:cNvSpPr>
          <p:nvPr/>
        </p:nvSpPr>
        <p:spPr>
          <a:xfrm>
            <a:off x="4926013" y="0"/>
            <a:ext cx="3717925" cy="998538"/>
          </a:xfrm>
          <a:prstGeom prst="rect">
            <a:avLst/>
          </a:prstGeom>
        </p:spPr>
        <p:txBody>
          <a:bodyPr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it-IT" dirty="0" smtClean="0">
                <a:solidFill>
                  <a:srgbClr val="FF0000"/>
                </a:solidFill>
                <a:latin typeface="Berlin Sans FB Demi" panose="020E0802020502020306" pitchFamily="34" charset="0"/>
              </a:rPr>
              <a:t>B</a:t>
            </a:r>
            <a:r>
              <a:rPr lang="it-IT" dirty="0" smtClean="0">
                <a:latin typeface="Berlin Sans FB Demi" panose="020E0802020502020306" pitchFamily="34" charset="0"/>
              </a:rPr>
              <a:t> come BANDA</a:t>
            </a:r>
            <a:endParaRPr lang="it-IT" dirty="0">
              <a:latin typeface="Berlin Sans FB Demi" panose="020E0802020502020306" pitchFamily="34" charset="0"/>
            </a:endParaRPr>
          </a:p>
        </p:txBody>
      </p:sp>
      <p:pic>
        <p:nvPicPr>
          <p:cNvPr id="7" name="Immagine 6"/>
          <p:cNvPicPr>
            <a:picLocks noChangeAspect="1"/>
          </p:cNvPicPr>
          <p:nvPr/>
        </p:nvPicPr>
        <p:blipFill>
          <a:blip r:embed="rId4" cstate="print"/>
          <a:srcRect/>
          <a:stretch>
            <a:fillRect/>
          </a:stretch>
        </p:blipFill>
        <p:spPr bwMode="auto">
          <a:xfrm>
            <a:off x="3424238" y="3843338"/>
            <a:ext cx="2786062" cy="2908300"/>
          </a:xfrm>
          <a:prstGeom prst="rect">
            <a:avLst/>
          </a:prstGeom>
          <a:noFill/>
          <a:ln w="38100">
            <a:solidFill>
              <a:srgbClr val="FF6600"/>
            </a:solidFill>
            <a:miter lim="800000"/>
            <a:headEnd/>
            <a:tailEnd/>
          </a:ln>
        </p:spPr>
      </p:pic>
      <p:sp>
        <p:nvSpPr>
          <p:cNvPr id="8" name="Titolo 1"/>
          <p:cNvSpPr txBox="1">
            <a:spLocks/>
          </p:cNvSpPr>
          <p:nvPr/>
        </p:nvSpPr>
        <p:spPr>
          <a:xfrm>
            <a:off x="52388" y="5638800"/>
            <a:ext cx="3717925" cy="998538"/>
          </a:xfrm>
          <a:prstGeom prst="rect">
            <a:avLst/>
          </a:prstGeom>
        </p:spPr>
        <p:txBody>
          <a:bodyPr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it-IT" sz="5200" dirty="0" smtClean="0">
                <a:solidFill>
                  <a:srgbClr val="FF0000"/>
                </a:solidFill>
                <a:latin typeface="Berlin Sans FB Demi" panose="020E0802020502020306" pitchFamily="34" charset="0"/>
              </a:rPr>
              <a:t>L</a:t>
            </a:r>
            <a:r>
              <a:rPr lang="it-IT" dirty="0" smtClean="0">
                <a:latin typeface="Berlin Sans FB Demi" panose="020E0802020502020306" pitchFamily="34" charset="0"/>
              </a:rPr>
              <a:t> come LIBERT</a:t>
            </a:r>
            <a:r>
              <a:rPr lang="it-IT" dirty="0" smtClean="0">
                <a:latin typeface="Berlin Sans FB Demi" panose="020E0802020502020306" pitchFamily="34" charset="0"/>
                <a:cs typeface="Times New Roman" panose="02020603050405020304" pitchFamily="18" charset="0"/>
              </a:rPr>
              <a:t>À</a:t>
            </a:r>
            <a:endParaRPr lang="it-IT" dirty="0">
              <a:latin typeface="Berlin Sans FB Demi" panose="020E0802020502020306" pitchFamily="34" charset="0"/>
            </a:endParaRPr>
          </a:p>
        </p:txBody>
      </p:sp>
      <p:sp>
        <p:nvSpPr>
          <p:cNvPr id="9" name="Titolo 1"/>
          <p:cNvSpPr txBox="1">
            <a:spLocks/>
          </p:cNvSpPr>
          <p:nvPr/>
        </p:nvSpPr>
        <p:spPr>
          <a:xfrm>
            <a:off x="6300788" y="4814888"/>
            <a:ext cx="2549525" cy="965200"/>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it-IT" sz="3600" dirty="0" smtClean="0">
                <a:solidFill>
                  <a:schemeClr val="accent1">
                    <a:lumMod val="75000"/>
                  </a:schemeClr>
                </a:solidFill>
                <a:latin typeface="AR CHRISTY" panose="02000000000000000000" pitchFamily="2" charset="0"/>
              </a:rPr>
              <a:t>…come…</a:t>
            </a:r>
            <a:endParaRPr lang="it-IT" sz="3600" dirty="0">
              <a:solidFill>
                <a:schemeClr val="accent1">
                  <a:lumMod val="75000"/>
                </a:schemeClr>
              </a:solidFill>
              <a:latin typeface="AR CHRISTY" panose="02000000000000000000" pitchFamily="2" charset="0"/>
            </a:endParaRPr>
          </a:p>
        </p:txBody>
      </p:sp>
      <p:sp>
        <p:nvSpPr>
          <p:cNvPr id="10" name="Titolo 1"/>
          <p:cNvSpPr txBox="1">
            <a:spLocks/>
          </p:cNvSpPr>
          <p:nvPr/>
        </p:nvSpPr>
        <p:spPr>
          <a:xfrm>
            <a:off x="6537325" y="5516563"/>
            <a:ext cx="2549525" cy="966787"/>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it-IT" sz="3600" dirty="0" smtClean="0">
                <a:solidFill>
                  <a:schemeClr val="accent1">
                    <a:lumMod val="75000"/>
                  </a:schemeClr>
                </a:solidFill>
                <a:latin typeface="AR CHRISTY" panose="02000000000000000000" pitchFamily="2" charset="0"/>
              </a:rPr>
              <a:t>…come…</a:t>
            </a:r>
            <a:endParaRPr lang="it-IT" sz="3600" dirty="0">
              <a:solidFill>
                <a:schemeClr val="accent1">
                  <a:lumMod val="75000"/>
                </a:schemeClr>
              </a:solidFill>
              <a:latin typeface="AR CHRISTY" panose="02000000000000000000" pitchFamily="2" charset="0"/>
            </a:endParaRPr>
          </a:p>
        </p:txBody>
      </p:sp>
      <p:sp>
        <p:nvSpPr>
          <p:cNvPr id="11" name="Titolo 1"/>
          <p:cNvSpPr txBox="1">
            <a:spLocks/>
          </p:cNvSpPr>
          <p:nvPr/>
        </p:nvSpPr>
        <p:spPr>
          <a:xfrm>
            <a:off x="6062663" y="3992563"/>
            <a:ext cx="2549525" cy="966787"/>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it-IT" sz="3600" dirty="0" smtClean="0">
                <a:solidFill>
                  <a:schemeClr val="accent1">
                    <a:lumMod val="75000"/>
                  </a:schemeClr>
                </a:solidFill>
                <a:latin typeface="AR CHRISTY" panose="02000000000000000000" pitchFamily="2" charset="0"/>
              </a:rPr>
              <a:t>…come…</a:t>
            </a:r>
            <a:endParaRPr lang="it-IT" sz="3600" dirty="0">
              <a:solidFill>
                <a:schemeClr val="accent1">
                  <a:lumMod val="75000"/>
                </a:schemeClr>
              </a:solidFill>
              <a:latin typeface="AR CHRISTY" panose="02000000000000000000" pitchFamily="2" charset="0"/>
            </a:endParaRPr>
          </a:p>
        </p:txBody>
      </p:sp>
      <p:pic>
        <p:nvPicPr>
          <p:cNvPr id="3" name="Immagine 2"/>
          <p:cNvPicPr>
            <a:picLocks noChangeAspect="1"/>
          </p:cNvPicPr>
          <p:nvPr/>
        </p:nvPicPr>
        <p:blipFill>
          <a:blip r:embed="rId5" cstate="print"/>
          <a:srcRect/>
          <a:stretch>
            <a:fillRect/>
          </a:stretch>
        </p:blipFill>
        <p:spPr bwMode="auto">
          <a:xfrm>
            <a:off x="2905125" y="1185863"/>
            <a:ext cx="2035175" cy="1525587"/>
          </a:xfrm>
          <a:prstGeom prst="rect">
            <a:avLst/>
          </a:prstGeom>
          <a:noFill/>
          <a:ln w="38100">
            <a:solidFill>
              <a:srgbClr val="FF6600"/>
            </a:solidFill>
            <a:miter lim="800000"/>
            <a:headEnd/>
            <a:tailEnd/>
          </a:ln>
        </p:spPr>
      </p:pic>
      <p:pic>
        <p:nvPicPr>
          <p:cNvPr id="22539" name="Immagine 11"/>
          <p:cNvPicPr>
            <a:picLocks noChangeAspect="1"/>
          </p:cNvPicPr>
          <p:nvPr/>
        </p:nvPicPr>
        <p:blipFill>
          <a:blip r:embed="rId6" cstate="print"/>
          <a:srcRect/>
          <a:stretch>
            <a:fillRect/>
          </a:stretch>
        </p:blipFill>
        <p:spPr bwMode="auto">
          <a:xfrm>
            <a:off x="52388" y="3668713"/>
            <a:ext cx="2811462" cy="2109787"/>
          </a:xfrm>
          <a:prstGeom prst="rect">
            <a:avLst/>
          </a:prstGeom>
          <a:noFill/>
          <a:ln w="38100">
            <a:solidFill>
              <a:srgbClr val="FF6600"/>
            </a:solidFill>
            <a:miter lim="800000"/>
            <a:headEnd/>
            <a:tailEnd/>
          </a:ln>
        </p:spPr>
      </p:pic>
      <p:sp>
        <p:nvSpPr>
          <p:cNvPr id="13" name="Segnaposto data 12"/>
          <p:cNvSpPr>
            <a:spLocks noGrp="1"/>
          </p:cNvSpPr>
          <p:nvPr>
            <p:ph type="dt" sz="quarter" idx="10"/>
          </p:nvPr>
        </p:nvSpPr>
        <p:spPr/>
        <p:txBody>
          <a:bodyPr/>
          <a:lstStyle/>
          <a:p>
            <a:pPr>
              <a:defRPr/>
            </a:pPr>
            <a:r>
              <a:rPr lang="it-IT"/>
              <a:t>22/02/2016</a:t>
            </a:r>
          </a:p>
        </p:txBody>
      </p:sp>
      <p:sp>
        <p:nvSpPr>
          <p:cNvPr id="14" name="Segnaposto piè di pagina 13"/>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500" fill="hold"/>
                                        <p:tgtEl>
                                          <p:spTgt spid="6"/>
                                        </p:tgtEl>
                                        <p:attrNameLst>
                                          <p:attrName>ppt_x</p:attrName>
                                        </p:attrNameLst>
                                      </p:cBhvr>
                                      <p:tavLst>
                                        <p:tav tm="0">
                                          <p:val>
                                            <p:strVal val="#ppt_x"/>
                                          </p:val>
                                        </p:tav>
                                        <p:tav tm="100000">
                                          <p:val>
                                            <p:strVal val="#ppt_x"/>
                                          </p:val>
                                        </p:tav>
                                      </p:tavLst>
                                    </p:anim>
                                    <p:anim calcmode="lin" valueType="num">
                                      <p:cBhvr additive="base">
                                        <p:cTn id="3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down)">
                                      <p:cBhvr>
                                        <p:cTn id="51" dur="500"/>
                                        <p:tgtEl>
                                          <p:spTgt spid="11"/>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down)">
                                      <p:cBhvr>
                                        <p:cTn id="56" dur="500"/>
                                        <p:tgtEl>
                                          <p:spTgt spid="9"/>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wipe(down)">
                                      <p:cBhvr>
                                        <p:cTn id="6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95288" y="641350"/>
            <a:ext cx="5195887" cy="1143000"/>
          </a:xfrm>
        </p:spPr>
        <p:txBody>
          <a:bodyPr/>
          <a:lstStyle/>
          <a:p>
            <a:r>
              <a:rPr lang="it-IT" sz="7200" smtClean="0">
                <a:solidFill>
                  <a:srgbClr val="FF0000"/>
                </a:solidFill>
                <a:latin typeface="Berlin Sans FB Demi" pitchFamily="34" charset="0"/>
              </a:rPr>
              <a:t>S</a:t>
            </a:r>
            <a:r>
              <a:rPr lang="it-IT" sz="7200" smtClean="0">
                <a:latin typeface="Berlin Sans FB Demi" pitchFamily="34" charset="0"/>
              </a:rPr>
              <a:t> come </a:t>
            </a:r>
            <a:r>
              <a:rPr lang="it-IT" sz="6000" smtClean="0">
                <a:solidFill>
                  <a:srgbClr val="FF0000"/>
                </a:solidFill>
                <a:latin typeface="Berlin Sans FB Demi" pitchFamily="34" charset="0"/>
              </a:rPr>
              <a:t>S</a:t>
            </a:r>
            <a:r>
              <a:rPr lang="it-IT" sz="6000" smtClean="0">
                <a:latin typeface="Berlin Sans FB Demi" pitchFamily="34" charset="0"/>
              </a:rPr>
              <a:t>OLIDARIET</a:t>
            </a:r>
            <a:r>
              <a:rPr lang="it-IT" sz="6000" smtClean="0">
                <a:latin typeface="Berlin Sans FB Demi" pitchFamily="34" charset="0"/>
                <a:cs typeface="Times New Roman" pitchFamily="18" charset="0"/>
              </a:rPr>
              <a:t>À</a:t>
            </a:r>
            <a:endParaRPr lang="it-IT" sz="6000" smtClean="0">
              <a:latin typeface="Berlin Sans FB Demi" pitchFamily="34" charset="0"/>
            </a:endParaRPr>
          </a:p>
        </p:txBody>
      </p:sp>
      <p:pic>
        <p:nvPicPr>
          <p:cNvPr id="7" name="Segnaposto contenuto 6"/>
          <p:cNvPicPr>
            <a:picLocks noGrp="1" noChangeAspect="1"/>
          </p:cNvPicPr>
          <p:nvPr>
            <p:ph idx="1"/>
          </p:nvPr>
        </p:nvPicPr>
        <p:blipFill>
          <a:blip r:embed="rId2" cstate="print"/>
          <a:srcRect/>
          <a:stretch>
            <a:fillRect/>
          </a:stretch>
        </p:blipFill>
        <p:spPr bwMode="auto">
          <a:xfrm>
            <a:off x="5591175" y="581025"/>
            <a:ext cx="3208338" cy="2406650"/>
          </a:xfrm>
          <a:ln w="38100">
            <a:solidFill>
              <a:srgbClr val="FF6600"/>
            </a:solidFill>
            <a:miter lim="800000"/>
            <a:headEnd/>
            <a:tailEnd/>
          </a:ln>
        </p:spPr>
      </p:pic>
      <p:pic>
        <p:nvPicPr>
          <p:cNvPr id="4" name="Immagine 3"/>
          <p:cNvPicPr>
            <a:picLocks noChangeAspect="1"/>
          </p:cNvPicPr>
          <p:nvPr/>
        </p:nvPicPr>
        <p:blipFill>
          <a:blip r:embed="rId3" cstate="print"/>
          <a:srcRect/>
          <a:stretch>
            <a:fillRect/>
          </a:stretch>
        </p:blipFill>
        <p:spPr bwMode="auto">
          <a:xfrm>
            <a:off x="250825" y="2798763"/>
            <a:ext cx="2957513" cy="3519487"/>
          </a:xfrm>
          <a:prstGeom prst="rect">
            <a:avLst/>
          </a:prstGeom>
          <a:noFill/>
          <a:ln w="38100">
            <a:solidFill>
              <a:srgbClr val="FF6600"/>
            </a:solidFill>
            <a:miter lim="800000"/>
            <a:headEnd/>
            <a:tailEnd/>
          </a:ln>
        </p:spPr>
      </p:pic>
      <p:pic>
        <p:nvPicPr>
          <p:cNvPr id="5" name="Immagine 4"/>
          <p:cNvPicPr>
            <a:picLocks noChangeAspect="1"/>
          </p:cNvPicPr>
          <p:nvPr/>
        </p:nvPicPr>
        <p:blipFill>
          <a:blip r:embed="rId4" cstate="print"/>
          <a:srcRect/>
          <a:stretch>
            <a:fillRect/>
          </a:stretch>
        </p:blipFill>
        <p:spPr bwMode="auto">
          <a:xfrm>
            <a:off x="4716463" y="3284538"/>
            <a:ext cx="3995737" cy="2997200"/>
          </a:xfrm>
          <a:prstGeom prst="rect">
            <a:avLst/>
          </a:prstGeom>
          <a:noFill/>
          <a:ln w="38100">
            <a:solidFill>
              <a:srgbClr val="FF6600"/>
            </a:solidFill>
            <a:miter lim="800000"/>
            <a:headEnd/>
            <a:tailEnd/>
          </a:ln>
        </p:spPr>
      </p:pic>
      <p:pic>
        <p:nvPicPr>
          <p:cNvPr id="31745" name="Picture 1"/>
          <p:cNvPicPr>
            <a:picLocks noChangeAspect="1" noChangeArrowheads="1"/>
          </p:cNvPicPr>
          <p:nvPr/>
        </p:nvPicPr>
        <p:blipFill>
          <a:blip r:embed="rId5" cstate="print"/>
          <a:srcRect/>
          <a:stretch>
            <a:fillRect/>
          </a:stretch>
        </p:blipFill>
        <p:spPr bwMode="auto">
          <a:xfrm>
            <a:off x="3024188" y="2235200"/>
            <a:ext cx="1876425" cy="1692275"/>
          </a:xfrm>
          <a:prstGeom prst="rect">
            <a:avLst/>
          </a:prstGeom>
          <a:noFill/>
          <a:ln w="38100">
            <a:solidFill>
              <a:srgbClr val="FF6600"/>
            </a:solidFill>
            <a:miter lim="800000"/>
            <a:headEnd/>
            <a:tailEnd/>
          </a:ln>
        </p:spPr>
      </p:pic>
      <p:sp>
        <p:nvSpPr>
          <p:cNvPr id="3" name="Segnaposto data 2"/>
          <p:cNvSpPr>
            <a:spLocks noGrp="1"/>
          </p:cNvSpPr>
          <p:nvPr>
            <p:ph type="dt" sz="quarter" idx="10"/>
          </p:nvPr>
        </p:nvSpPr>
        <p:spPr/>
        <p:txBody>
          <a:bodyPr/>
          <a:lstStyle/>
          <a:p>
            <a:pPr>
              <a:defRPr/>
            </a:pPr>
            <a:r>
              <a:rPr lang="it-IT"/>
              <a:t>22/02/2016</a:t>
            </a:r>
          </a:p>
        </p:txBody>
      </p:sp>
      <p:sp>
        <p:nvSpPr>
          <p:cNvPr id="6" name="Segnaposto piè di pagina 5"/>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1745"/>
                                        </p:tgtEl>
                                        <p:attrNameLst>
                                          <p:attrName>style.visibility</p:attrName>
                                        </p:attrNameLst>
                                      </p:cBhvr>
                                      <p:to>
                                        <p:strVal val="visible"/>
                                      </p:to>
                                    </p:set>
                                    <p:animEffect transition="in" filter="fade">
                                      <p:cBhvr>
                                        <p:cTn id="21" dur="1000"/>
                                        <p:tgtEl>
                                          <p:spTgt spid="31745"/>
                                        </p:tgtEl>
                                      </p:cBhvr>
                                    </p:animEffect>
                                    <p:anim calcmode="lin" valueType="num">
                                      <p:cBhvr>
                                        <p:cTn id="22" dur="1000" fill="hold"/>
                                        <p:tgtEl>
                                          <p:spTgt spid="31745"/>
                                        </p:tgtEl>
                                        <p:attrNameLst>
                                          <p:attrName>ppt_x</p:attrName>
                                        </p:attrNameLst>
                                      </p:cBhvr>
                                      <p:tavLst>
                                        <p:tav tm="0">
                                          <p:val>
                                            <p:strVal val="#ppt_x"/>
                                          </p:val>
                                        </p:tav>
                                        <p:tav tm="100000">
                                          <p:val>
                                            <p:strVal val="#ppt_x"/>
                                          </p:val>
                                        </p:tav>
                                      </p:tavLst>
                                    </p:anim>
                                    <p:anim calcmode="lin" valueType="num">
                                      <p:cBhvr>
                                        <p:cTn id="23" dur="1000" fill="hold"/>
                                        <p:tgtEl>
                                          <p:spTgt spid="3174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2000"/>
                                        <p:tgtEl>
                                          <p:spTgt spid="7"/>
                                        </p:tgtEl>
                                      </p:cBhvr>
                                    </p:animEffect>
                                    <p:anim calcmode="lin" valueType="num">
                                      <p:cBhvr>
                                        <p:cTn id="29" dur="2000" fill="hold"/>
                                        <p:tgtEl>
                                          <p:spTgt spid="7"/>
                                        </p:tgtEl>
                                        <p:attrNameLst>
                                          <p:attrName>ppt_w</p:attrName>
                                        </p:attrNameLst>
                                      </p:cBhvr>
                                      <p:tavLst>
                                        <p:tav tm="0" fmla="#ppt_w*sin(2.5*pi*$)">
                                          <p:val>
                                            <p:fltVal val="0"/>
                                          </p:val>
                                        </p:tav>
                                        <p:tav tm="100000">
                                          <p:val>
                                            <p:fltVal val="1"/>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7200" smtClean="0">
                <a:solidFill>
                  <a:srgbClr val="FF0000"/>
                </a:solidFill>
                <a:latin typeface="Berlin Sans FB Demi" pitchFamily="34" charset="0"/>
              </a:rPr>
              <a:t>V</a:t>
            </a:r>
            <a:r>
              <a:rPr lang="it-IT" sz="7200" smtClean="0">
                <a:latin typeface="Berlin Sans FB Demi" pitchFamily="34" charset="0"/>
              </a:rPr>
              <a:t> come </a:t>
            </a:r>
            <a:r>
              <a:rPr lang="it-IT" sz="7200" smtClean="0">
                <a:solidFill>
                  <a:srgbClr val="FF0000"/>
                </a:solidFill>
                <a:latin typeface="Berlin Sans FB Demi" pitchFamily="34" charset="0"/>
              </a:rPr>
              <a:t>V</a:t>
            </a:r>
            <a:r>
              <a:rPr lang="it-IT" sz="7200" smtClean="0">
                <a:latin typeface="Berlin Sans FB Demi" pitchFamily="34" charset="0"/>
              </a:rPr>
              <a:t>IOLENZA</a:t>
            </a:r>
          </a:p>
        </p:txBody>
      </p:sp>
      <p:pic>
        <p:nvPicPr>
          <p:cNvPr id="4" name="Segnaposto contenuto 3"/>
          <p:cNvPicPr>
            <a:picLocks noGrp="1" noChangeAspect="1"/>
          </p:cNvPicPr>
          <p:nvPr>
            <p:ph idx="1"/>
          </p:nvPr>
        </p:nvPicPr>
        <p:blipFill>
          <a:blip r:embed="rId2" cstate="print"/>
          <a:srcRect/>
          <a:stretch>
            <a:fillRect/>
          </a:stretch>
        </p:blipFill>
        <p:spPr bwMode="auto">
          <a:xfrm>
            <a:off x="2878138" y="1557338"/>
            <a:ext cx="3232150" cy="3897312"/>
          </a:xfrm>
          <a:ln w="38100">
            <a:solidFill>
              <a:srgbClr val="FF6600"/>
            </a:solidFill>
            <a:miter lim="800000"/>
            <a:headEnd/>
            <a:tailEnd/>
          </a:ln>
        </p:spPr>
      </p:pic>
      <p:pic>
        <p:nvPicPr>
          <p:cNvPr id="10" name="Immagine 9"/>
          <p:cNvPicPr>
            <a:picLocks noChangeAspect="1"/>
          </p:cNvPicPr>
          <p:nvPr/>
        </p:nvPicPr>
        <p:blipFill>
          <a:blip r:embed="rId3" cstate="print"/>
          <a:srcRect/>
          <a:stretch>
            <a:fillRect/>
          </a:stretch>
        </p:blipFill>
        <p:spPr bwMode="auto">
          <a:xfrm>
            <a:off x="163513" y="4213225"/>
            <a:ext cx="2700337" cy="2024063"/>
          </a:xfrm>
          <a:prstGeom prst="rect">
            <a:avLst/>
          </a:prstGeom>
          <a:noFill/>
          <a:ln w="38100">
            <a:solidFill>
              <a:srgbClr val="FF6600"/>
            </a:solidFill>
            <a:miter lim="800000"/>
            <a:headEnd/>
            <a:tailEnd/>
          </a:ln>
        </p:spPr>
      </p:pic>
      <p:pic>
        <p:nvPicPr>
          <p:cNvPr id="11" name="Immagine 10"/>
          <p:cNvPicPr>
            <a:picLocks noChangeAspect="1"/>
          </p:cNvPicPr>
          <p:nvPr/>
        </p:nvPicPr>
        <p:blipFill>
          <a:blip r:embed="rId4" cstate="print"/>
          <a:srcRect/>
          <a:stretch>
            <a:fillRect/>
          </a:stretch>
        </p:blipFill>
        <p:spPr bwMode="auto">
          <a:xfrm>
            <a:off x="5922963" y="4256088"/>
            <a:ext cx="2592387" cy="1944687"/>
          </a:xfrm>
          <a:prstGeom prst="rect">
            <a:avLst/>
          </a:prstGeom>
          <a:noFill/>
          <a:ln w="38100">
            <a:solidFill>
              <a:srgbClr val="FF6600"/>
            </a:solidFill>
            <a:miter lim="800000"/>
            <a:headEnd/>
            <a:tailEnd/>
          </a:ln>
        </p:spPr>
      </p:pic>
      <p:sp>
        <p:nvSpPr>
          <p:cNvPr id="3" name="Segnaposto data 2"/>
          <p:cNvSpPr>
            <a:spLocks noGrp="1"/>
          </p:cNvSpPr>
          <p:nvPr>
            <p:ph type="dt" sz="quarter" idx="10"/>
          </p:nvPr>
        </p:nvSpPr>
        <p:spPr/>
        <p:txBody>
          <a:bodyPr/>
          <a:lstStyle/>
          <a:p>
            <a:pPr>
              <a:defRPr/>
            </a:pPr>
            <a:r>
              <a:rPr lang="it-IT"/>
              <a:t>22/02/2016</a:t>
            </a:r>
          </a:p>
        </p:txBody>
      </p:sp>
      <p:sp>
        <p:nvSpPr>
          <p:cNvPr id="5" name="Segnaposto piè di pagina 4"/>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6" presetClass="exit" presetSubtype="0" fill="hold" nodeType="clickEffect">
                                  <p:stCondLst>
                                    <p:cond delay="0"/>
                                  </p:stCondLst>
                                  <p:childTnLst>
                                    <p:animEffect transition="out" filter="wipe(down)">
                                      <p:cBhvr>
                                        <p:cTn id="10" dur="180" accel="50000">
                                          <p:stCondLst>
                                            <p:cond delay="1820"/>
                                          </p:stCondLst>
                                        </p:cTn>
                                        <p:tgtEl>
                                          <p:spTgt spid="10"/>
                                        </p:tgtEl>
                                      </p:cBhvr>
                                    </p:animEffect>
                                    <p:anim calcmode="lin" valueType="num">
                                      <p:cBhvr>
                                        <p:cTn id="11" dur="1822" tmFilter="0,0; 0.14,0.31; 0.43,0.73; 0.71,0.91; 1.0,1.0">
                                          <p:stCondLst>
                                            <p:cond delay="0"/>
                                          </p:stCondLst>
                                        </p:cTn>
                                        <p:tgtEl>
                                          <p:spTgt spid="10"/>
                                        </p:tgtEl>
                                        <p:attrNameLst>
                                          <p:attrName>ppt_x</p:attrName>
                                        </p:attrNameLst>
                                      </p:cBhvr>
                                      <p:tavLst>
                                        <p:tav tm="0">
                                          <p:val>
                                            <p:strVal val="ppt_x"/>
                                          </p:val>
                                        </p:tav>
                                        <p:tav tm="100000">
                                          <p:val>
                                            <p:strVal val="#ppt_x+0.25"/>
                                          </p:val>
                                        </p:tav>
                                      </p:tavLst>
                                    </p:anim>
                                    <p:anim calcmode="lin" valueType="num">
                                      <p:cBhvr>
                                        <p:cTn id="12" dur="178">
                                          <p:stCondLst>
                                            <p:cond delay="1822"/>
                                          </p:stCondLst>
                                        </p:cTn>
                                        <p:tgtEl>
                                          <p:spTgt spid="10"/>
                                        </p:tgtEl>
                                        <p:attrNameLst>
                                          <p:attrName>ppt_x</p:attrName>
                                        </p:attrNameLst>
                                      </p:cBhvr>
                                      <p:tavLst>
                                        <p:tav tm="0">
                                          <p:val>
                                            <p:strVal val="ppt_x"/>
                                          </p:val>
                                        </p:tav>
                                        <p:tav tm="100000">
                                          <p:val>
                                            <p:strVal val="ppt_x"/>
                                          </p:val>
                                        </p:tav>
                                      </p:tavLst>
                                    </p:anim>
                                    <p:anim calcmode="lin" valueType="num">
                                      <p:cBhvr>
                                        <p:cTn id="13" dur="664" tmFilter="0.0,0.0;0.25,0.07;0.50,0.2;0.75,0.467;1.0,1.0">
                                          <p:stCondLst>
                                            <p:cond delay="0"/>
                                          </p:stCondLst>
                                        </p:cTn>
                                        <p:tgtEl>
                                          <p:spTgt spid="10"/>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4" dur="664" tmFilter="0, 0; 0.125,0.2665; 0.25,0.4; 0.375,0.465; 0.5,0.5;  0.625,0.535; 0.75,0.6; 0.875,0.7335; 1,1">
                                          <p:stCondLst>
                                            <p:cond delay="664"/>
                                          </p:stCondLst>
                                        </p:cTn>
                                        <p:tgtEl>
                                          <p:spTgt spid="10"/>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5" dur="332" tmFilter="0, 0; 0.125,0.2665; 0.25,0.4; 0.375,0.465; 0.5,0.5;  0.625,0.535; 0.75,0.6; 0.875,0.7335; 1,1">
                                          <p:stCondLst>
                                            <p:cond delay="1324"/>
                                          </p:stCondLst>
                                        </p:cTn>
                                        <p:tgtEl>
                                          <p:spTgt spid="10"/>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6" dur="164" tmFilter="0, 0; 0.125,0.2665; 0.25,0.4; 0.375,0.465; 0.5,0.5;  0.625,0.535; 0.75,0.6; 0.875,0.7335; 1,1">
                                          <p:stCondLst>
                                            <p:cond delay="1656"/>
                                          </p:stCondLst>
                                        </p:cTn>
                                        <p:tgtEl>
                                          <p:spTgt spid="10"/>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7" dur="180" accel="50000">
                                          <p:stCondLst>
                                            <p:cond delay="1820"/>
                                          </p:stCondLst>
                                        </p:cTn>
                                        <p:tgtEl>
                                          <p:spTgt spid="10"/>
                                        </p:tgtEl>
                                        <p:attrNameLst>
                                          <p:attrName>ppt_y</p:attrName>
                                        </p:attrNameLst>
                                      </p:cBhvr>
                                      <p:tavLst>
                                        <p:tav tm="0">
                                          <p:val>
                                            <p:strVal val="ppt_y"/>
                                          </p:val>
                                        </p:tav>
                                        <p:tav tm="100000">
                                          <p:val>
                                            <p:strVal val="ppt_y+ppt_h"/>
                                          </p:val>
                                        </p:tav>
                                      </p:tavLst>
                                    </p:anim>
                                    <p:animScale>
                                      <p:cBhvr>
                                        <p:cTn id="18" dur="26">
                                          <p:stCondLst>
                                            <p:cond delay="620"/>
                                          </p:stCondLst>
                                        </p:cTn>
                                        <p:tgtEl>
                                          <p:spTgt spid="10"/>
                                        </p:tgtEl>
                                      </p:cBhvr>
                                      <p:to x="100000" y="60000"/>
                                    </p:animScale>
                                    <p:animScale>
                                      <p:cBhvr>
                                        <p:cTn id="19" dur="166" decel="50000">
                                          <p:stCondLst>
                                            <p:cond delay="646"/>
                                          </p:stCondLst>
                                        </p:cTn>
                                        <p:tgtEl>
                                          <p:spTgt spid="10"/>
                                        </p:tgtEl>
                                      </p:cBhvr>
                                      <p:to x="100000" y="100000"/>
                                    </p:animScale>
                                    <p:animScale>
                                      <p:cBhvr>
                                        <p:cTn id="20" dur="26">
                                          <p:stCondLst>
                                            <p:cond delay="1312"/>
                                          </p:stCondLst>
                                        </p:cTn>
                                        <p:tgtEl>
                                          <p:spTgt spid="10"/>
                                        </p:tgtEl>
                                      </p:cBhvr>
                                      <p:to x="100000" y="80000"/>
                                    </p:animScale>
                                    <p:animScale>
                                      <p:cBhvr>
                                        <p:cTn id="21" dur="166" decel="50000">
                                          <p:stCondLst>
                                            <p:cond delay="1338"/>
                                          </p:stCondLst>
                                        </p:cTn>
                                        <p:tgtEl>
                                          <p:spTgt spid="10"/>
                                        </p:tgtEl>
                                      </p:cBhvr>
                                      <p:to x="100000" y="100000"/>
                                    </p:animScale>
                                    <p:animScale>
                                      <p:cBhvr>
                                        <p:cTn id="22" dur="26">
                                          <p:stCondLst>
                                            <p:cond delay="1642"/>
                                          </p:stCondLst>
                                        </p:cTn>
                                        <p:tgtEl>
                                          <p:spTgt spid="10"/>
                                        </p:tgtEl>
                                      </p:cBhvr>
                                      <p:to x="100000" y="90000"/>
                                    </p:animScale>
                                    <p:animScale>
                                      <p:cBhvr>
                                        <p:cTn id="23" dur="166" decel="50000">
                                          <p:stCondLst>
                                            <p:cond delay="1668"/>
                                          </p:stCondLst>
                                        </p:cTn>
                                        <p:tgtEl>
                                          <p:spTgt spid="10"/>
                                        </p:tgtEl>
                                      </p:cBhvr>
                                      <p:to x="100000" y="100000"/>
                                    </p:animScale>
                                    <p:animScale>
                                      <p:cBhvr>
                                        <p:cTn id="24" dur="26">
                                          <p:stCondLst>
                                            <p:cond delay="1808"/>
                                          </p:stCondLst>
                                        </p:cTn>
                                        <p:tgtEl>
                                          <p:spTgt spid="10"/>
                                        </p:tgtEl>
                                      </p:cBhvr>
                                      <p:to x="100000" y="95000"/>
                                    </p:animScale>
                                    <p:animScale>
                                      <p:cBhvr>
                                        <p:cTn id="25" dur="166" decel="50000">
                                          <p:stCondLst>
                                            <p:cond delay="1834"/>
                                          </p:stCondLst>
                                        </p:cTn>
                                        <p:tgtEl>
                                          <p:spTgt spid="10"/>
                                        </p:tgtEl>
                                      </p:cBhvr>
                                      <p:to x="100000" y="100000"/>
                                    </p:animScale>
                                    <p:set>
                                      <p:cBhvr>
                                        <p:cTn id="26" dur="1" fill="hold">
                                          <p:stCondLst>
                                            <p:cond delay="1999"/>
                                          </p:stCondLst>
                                        </p:cTn>
                                        <p:tgtEl>
                                          <p:spTgt spid="10"/>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inVertical)">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11188" y="114300"/>
            <a:ext cx="7886700" cy="1325563"/>
          </a:xfrm>
        </p:spPr>
        <p:txBody>
          <a:bodyPr/>
          <a:lstStyle/>
          <a:p>
            <a:r>
              <a:rPr lang="it-IT" sz="6000" smtClean="0">
                <a:solidFill>
                  <a:srgbClr val="FF0000"/>
                </a:solidFill>
                <a:latin typeface="Berlin Sans FB Demi" pitchFamily="34" charset="0"/>
              </a:rPr>
              <a:t>U</a:t>
            </a:r>
            <a:r>
              <a:rPr lang="it-IT" sz="6000" smtClean="0">
                <a:latin typeface="Berlin Sans FB Demi" pitchFamily="34" charset="0"/>
              </a:rPr>
              <a:t> COME </a:t>
            </a:r>
            <a:r>
              <a:rPr lang="it-IT" sz="6000" smtClean="0">
                <a:solidFill>
                  <a:srgbClr val="FF0000"/>
                </a:solidFill>
                <a:latin typeface="Berlin Sans FB Demi" pitchFamily="34" charset="0"/>
              </a:rPr>
              <a:t>U</a:t>
            </a:r>
            <a:r>
              <a:rPr lang="it-IT" sz="6000" smtClean="0">
                <a:latin typeface="Berlin Sans FB Demi" pitchFamily="34" charset="0"/>
              </a:rPr>
              <a:t>MANIT</a:t>
            </a:r>
            <a:r>
              <a:rPr lang="it-IT" sz="6000" smtClean="0">
                <a:latin typeface="Berlin Sans FB Demi" pitchFamily="34" charset="0"/>
                <a:cs typeface="Times New Roman" pitchFamily="18" charset="0"/>
              </a:rPr>
              <a:t>À</a:t>
            </a:r>
            <a:endParaRPr lang="it-IT" sz="6000" smtClean="0">
              <a:latin typeface="Berlin Sans FB Demi" pitchFamily="34" charset="0"/>
            </a:endParaRPr>
          </a:p>
        </p:txBody>
      </p:sp>
      <p:pic>
        <p:nvPicPr>
          <p:cNvPr id="4" name="Segnaposto contenuto 3"/>
          <p:cNvPicPr>
            <a:picLocks noGrp="1" noChangeAspect="1"/>
          </p:cNvPicPr>
          <p:nvPr>
            <p:ph idx="1"/>
          </p:nvPr>
        </p:nvPicPr>
        <p:blipFill>
          <a:blip r:embed="rId3" cstate="print"/>
          <a:srcRect/>
          <a:stretch>
            <a:fillRect/>
          </a:stretch>
        </p:blipFill>
        <p:spPr bwMode="auto">
          <a:xfrm>
            <a:off x="1692275" y="4616450"/>
            <a:ext cx="2371725" cy="1778000"/>
          </a:xfrm>
        </p:spPr>
      </p:pic>
      <p:pic>
        <p:nvPicPr>
          <p:cNvPr id="5" name="Immagine 4"/>
          <p:cNvPicPr>
            <a:picLocks noChangeAspect="1"/>
          </p:cNvPicPr>
          <p:nvPr/>
        </p:nvPicPr>
        <p:blipFill>
          <a:blip r:embed="rId4" cstate="print"/>
          <a:srcRect/>
          <a:stretch>
            <a:fillRect/>
          </a:stretch>
        </p:blipFill>
        <p:spPr bwMode="auto">
          <a:xfrm>
            <a:off x="4787900" y="1360488"/>
            <a:ext cx="3325813" cy="3235325"/>
          </a:xfrm>
          <a:prstGeom prst="rect">
            <a:avLst/>
          </a:prstGeom>
          <a:noFill/>
          <a:ln w="9525">
            <a:noFill/>
            <a:miter lim="800000"/>
            <a:headEnd/>
            <a:tailEnd/>
          </a:ln>
        </p:spPr>
      </p:pic>
      <p:pic>
        <p:nvPicPr>
          <p:cNvPr id="6" name="Immagine 5"/>
          <p:cNvPicPr>
            <a:picLocks noChangeAspect="1"/>
          </p:cNvPicPr>
          <p:nvPr/>
        </p:nvPicPr>
        <p:blipFill>
          <a:blip r:embed="rId5" cstate="print"/>
          <a:srcRect/>
          <a:stretch>
            <a:fillRect/>
          </a:stretch>
        </p:blipFill>
        <p:spPr bwMode="auto">
          <a:xfrm>
            <a:off x="412750" y="1341438"/>
            <a:ext cx="2941638" cy="2941637"/>
          </a:xfrm>
          <a:prstGeom prst="rect">
            <a:avLst/>
          </a:prstGeom>
          <a:noFill/>
          <a:ln w="9525">
            <a:noFill/>
            <a:miter lim="800000"/>
            <a:headEnd/>
            <a:tailEnd/>
          </a:ln>
        </p:spPr>
      </p:pic>
      <p:sp>
        <p:nvSpPr>
          <p:cNvPr id="7" name="Titolo 1"/>
          <p:cNvSpPr txBox="1">
            <a:spLocks/>
          </p:cNvSpPr>
          <p:nvPr/>
        </p:nvSpPr>
        <p:spPr bwMode="auto">
          <a:xfrm>
            <a:off x="6215063" y="5429250"/>
            <a:ext cx="2549525" cy="965200"/>
          </a:xfrm>
          <a:prstGeom prst="rect">
            <a:avLst/>
          </a:prstGeom>
          <a:noFill/>
          <a:ln w="9525">
            <a:noFill/>
            <a:miter lim="800000"/>
            <a:headEnd/>
            <a:tailEnd/>
          </a:ln>
        </p:spPr>
        <p:txBody>
          <a:bodyPr anchor="ctr"/>
          <a:lstStyle/>
          <a:p>
            <a:pPr algn="ctr"/>
            <a:r>
              <a:rPr lang="it-IT" sz="3600" dirty="0" err="1" smtClean="0">
                <a:latin typeface="AR CHRISTY"/>
              </a:rPr>
              <a:t>…come</a:t>
            </a:r>
            <a:endParaRPr lang="it-IT" sz="3600" dirty="0">
              <a:latin typeface="AR CHRISTY"/>
            </a:endParaRPr>
          </a:p>
        </p:txBody>
      </p:sp>
      <p:sp>
        <p:nvSpPr>
          <p:cNvPr id="8" name="Titolo 1"/>
          <p:cNvSpPr txBox="1">
            <a:spLocks/>
          </p:cNvSpPr>
          <p:nvPr/>
        </p:nvSpPr>
        <p:spPr>
          <a:xfrm>
            <a:off x="4499992" y="4653136"/>
            <a:ext cx="1990700" cy="549275"/>
          </a:xfrm>
          <a:prstGeom prst="rect">
            <a:avLst/>
          </a:prstGeom>
        </p:spPr>
        <p:txBody>
          <a:bodyPr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it-IT" sz="3600" dirty="0" err="1" smtClean="0">
                <a:latin typeface="AR CHRISTY" panose="02000000000000000000" pitchFamily="2" charset="0"/>
              </a:rPr>
              <a:t>…</a:t>
            </a:r>
            <a:r>
              <a:rPr lang="it-IT" sz="3600" dirty="0" err="1" smtClean="0">
                <a:latin typeface="AR CHRISTY" panose="02000000000000000000" pitchFamily="2" charset="0"/>
              </a:rPr>
              <a:t>come</a:t>
            </a:r>
            <a:endParaRPr lang="it-IT" sz="3600" dirty="0">
              <a:latin typeface="AR CHRISTY" panose="02000000000000000000" pitchFamily="2" charset="0"/>
            </a:endParaRPr>
          </a:p>
        </p:txBody>
      </p:sp>
      <p:sp>
        <p:nvSpPr>
          <p:cNvPr id="9" name="Titolo 1"/>
          <p:cNvSpPr txBox="1">
            <a:spLocks/>
          </p:cNvSpPr>
          <p:nvPr/>
        </p:nvSpPr>
        <p:spPr bwMode="auto">
          <a:xfrm>
            <a:off x="5364088" y="5013176"/>
            <a:ext cx="2225675" cy="849312"/>
          </a:xfrm>
          <a:prstGeom prst="rect">
            <a:avLst/>
          </a:prstGeom>
          <a:noFill/>
          <a:ln w="9525">
            <a:noFill/>
            <a:miter lim="800000"/>
            <a:headEnd/>
            <a:tailEnd/>
          </a:ln>
        </p:spPr>
        <p:txBody>
          <a:bodyPr anchor="ctr"/>
          <a:lstStyle/>
          <a:p>
            <a:pPr algn="ctr"/>
            <a:r>
              <a:rPr lang="it-IT" sz="3600" dirty="0" err="1">
                <a:latin typeface="AR CHRISTY"/>
              </a:rPr>
              <a:t>…</a:t>
            </a:r>
            <a:r>
              <a:rPr lang="it-IT" sz="3600" dirty="0" err="1" smtClean="0">
                <a:latin typeface="AR CHRISTY"/>
              </a:rPr>
              <a:t>come</a:t>
            </a:r>
            <a:endParaRPr lang="it-IT" sz="3600" dirty="0">
              <a:latin typeface="AR CHRISTY"/>
            </a:endParaRPr>
          </a:p>
        </p:txBody>
      </p:sp>
      <p:pic>
        <p:nvPicPr>
          <p:cNvPr id="25608" name="Picture 1"/>
          <p:cNvPicPr>
            <a:picLocks noChangeAspect="1" noChangeArrowheads="1"/>
          </p:cNvPicPr>
          <p:nvPr/>
        </p:nvPicPr>
        <p:blipFill>
          <a:blip r:embed="rId6" cstate="print"/>
          <a:srcRect/>
          <a:stretch>
            <a:fillRect/>
          </a:stretch>
        </p:blipFill>
        <p:spPr bwMode="auto">
          <a:xfrm>
            <a:off x="3203575" y="2492375"/>
            <a:ext cx="1809750" cy="1895475"/>
          </a:xfrm>
          <a:prstGeom prst="rect">
            <a:avLst/>
          </a:prstGeom>
          <a:noFill/>
          <a:ln w="9525">
            <a:noFill/>
            <a:miter lim="800000"/>
            <a:headEnd/>
            <a:tailEnd/>
          </a:ln>
        </p:spPr>
      </p:pic>
      <p:sp>
        <p:nvSpPr>
          <p:cNvPr id="3" name="Segnaposto data 2"/>
          <p:cNvSpPr>
            <a:spLocks noGrp="1"/>
          </p:cNvSpPr>
          <p:nvPr>
            <p:ph type="dt" sz="quarter" idx="10"/>
          </p:nvPr>
        </p:nvSpPr>
        <p:spPr/>
        <p:txBody>
          <a:bodyPr/>
          <a:lstStyle/>
          <a:p>
            <a:pPr>
              <a:defRPr/>
            </a:pPr>
            <a:r>
              <a:rPr lang="it-IT"/>
              <a:t>22/02/2016</a:t>
            </a:r>
          </a:p>
        </p:txBody>
      </p:sp>
      <p:sp>
        <p:nvSpPr>
          <p:cNvPr id="10" name="Segnaposto piè di pagina 9"/>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ppt_x"/>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ppt_x"/>
                                          </p:val>
                                        </p:tav>
                                        <p:tav tm="100000">
                                          <p:val>
                                            <p:strVal val="#ppt_x"/>
                                          </p:val>
                                        </p:tav>
                                      </p:tavLst>
                                    </p:anim>
                                    <p:anim calcmode="lin" valueType="num">
                                      <p:cBhvr additive="base">
                                        <p:cTn id="4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695450"/>
          </a:xfrm>
        </p:spPr>
        <p:txBody>
          <a:bodyPr/>
          <a:lstStyle/>
          <a:p>
            <a:r>
              <a:rPr lang="it-IT" smtClean="0">
                <a:latin typeface="Berlin Sans FB Demi" pitchFamily="34" charset="0"/>
              </a:rPr>
              <a:t>Un </a:t>
            </a:r>
            <a:r>
              <a:rPr lang="it-IT" smtClean="0">
                <a:solidFill>
                  <a:srgbClr val="FF0000"/>
                </a:solidFill>
                <a:latin typeface="Berlin Sans FB Demi" pitchFamily="34" charset="0"/>
              </a:rPr>
              <a:t>puzzle metafora</a:t>
            </a:r>
            <a:r>
              <a:rPr lang="it-IT" smtClean="0">
                <a:latin typeface="Berlin Sans FB Demi" pitchFamily="34" charset="0"/>
              </a:rPr>
              <a:t> per raccontare i tanti aspetti del vivere civile…</a:t>
            </a:r>
          </a:p>
        </p:txBody>
      </p:sp>
      <p:pic>
        <p:nvPicPr>
          <p:cNvPr id="4" name="Segnaposto contenuto 3"/>
          <p:cNvPicPr>
            <a:picLocks noGrp="1" noChangeAspect="1"/>
          </p:cNvPicPr>
          <p:nvPr>
            <p:ph idx="1"/>
          </p:nvPr>
        </p:nvPicPr>
        <p:blipFill>
          <a:blip r:embed="rId2" cstate="print"/>
          <a:srcRect/>
          <a:stretch>
            <a:fillRect/>
          </a:stretch>
        </p:blipFill>
        <p:spPr bwMode="auto">
          <a:xfrm>
            <a:off x="628650" y="2308225"/>
            <a:ext cx="7886700" cy="3386138"/>
          </a:xfrm>
          <a:ln w="38100">
            <a:solidFill>
              <a:srgbClr val="FF0000"/>
            </a:solidFill>
            <a:miter lim="800000"/>
            <a:headEnd/>
            <a:tailEnd/>
          </a:ln>
        </p:spPr>
      </p:pic>
      <p:sp>
        <p:nvSpPr>
          <p:cNvPr id="3" name="Segnaposto data 2"/>
          <p:cNvSpPr>
            <a:spLocks noGrp="1"/>
          </p:cNvSpPr>
          <p:nvPr>
            <p:ph type="dt" sz="quarter" idx="10"/>
          </p:nvPr>
        </p:nvSpPr>
        <p:spPr/>
        <p:txBody>
          <a:bodyPr/>
          <a:lstStyle/>
          <a:p>
            <a:pPr>
              <a:defRPr/>
            </a:pPr>
            <a:r>
              <a:rPr lang="it-IT"/>
              <a:t>22/02/2016</a:t>
            </a:r>
          </a:p>
        </p:txBody>
      </p:sp>
      <p:sp>
        <p:nvSpPr>
          <p:cNvPr id="5" name="Segnaposto piè di pagina 4"/>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olo 1"/>
          <p:cNvSpPr>
            <a:spLocks noGrp="1"/>
          </p:cNvSpPr>
          <p:nvPr>
            <p:ph type="title"/>
          </p:nvPr>
        </p:nvSpPr>
        <p:spPr/>
        <p:txBody>
          <a:bodyPr/>
          <a:lstStyle/>
          <a:p>
            <a:r>
              <a:rPr lang="it-IT" sz="5400" smtClean="0">
                <a:solidFill>
                  <a:schemeClr val="accent1"/>
                </a:solidFill>
                <a:latin typeface="Berlin Sans FB Demi" pitchFamily="34" charset="0"/>
              </a:rPr>
              <a:t>Un progetto sul territorio</a:t>
            </a:r>
          </a:p>
        </p:txBody>
      </p:sp>
      <p:sp>
        <p:nvSpPr>
          <p:cNvPr id="3" name="Segnaposto contenuto 2"/>
          <p:cNvSpPr>
            <a:spLocks noGrp="1"/>
          </p:cNvSpPr>
          <p:nvPr>
            <p:ph idx="1"/>
          </p:nvPr>
        </p:nvSpPr>
        <p:spPr/>
        <p:txBody>
          <a:bodyPr>
            <a:normAutofit fontScale="92500" lnSpcReduction="10000"/>
          </a:bodyPr>
          <a:lstStyle/>
          <a:p>
            <a:pPr fontAlgn="auto">
              <a:spcAft>
                <a:spcPts val="0"/>
              </a:spcAft>
              <a:buFont typeface="Arial" panose="020B0604020202020204" pitchFamily="34" charset="0"/>
              <a:buChar char="•"/>
              <a:defRPr/>
            </a:pPr>
            <a:r>
              <a:rPr lang="it-IT" b="1" dirty="0"/>
              <a:t>Classi coinvolte nel progetto:</a:t>
            </a:r>
            <a:r>
              <a:rPr lang="it-IT" dirty="0"/>
              <a:t/>
            </a:r>
            <a:br>
              <a:rPr lang="it-IT" dirty="0"/>
            </a:br>
            <a:r>
              <a:rPr lang="it-IT" dirty="0" err="1"/>
              <a:t>D.Gabbrielli</a:t>
            </a:r>
            <a:r>
              <a:rPr lang="it-IT" dirty="0"/>
              <a:t>: 1A, 1B, 2A, 2B; XXV Aprile 5B; G. Marconi 2B; </a:t>
            </a:r>
            <a:r>
              <a:rPr lang="it-IT" dirty="0" err="1"/>
              <a:t>D.Campana</a:t>
            </a:r>
            <a:r>
              <a:rPr lang="it-IT" dirty="0"/>
              <a:t> 3°.</a:t>
            </a:r>
          </a:p>
          <a:p>
            <a:pPr fontAlgn="auto">
              <a:spcAft>
                <a:spcPts val="0"/>
              </a:spcAft>
              <a:buFont typeface="Arial" panose="020B0604020202020204" pitchFamily="34" charset="0"/>
              <a:buChar char="•"/>
              <a:defRPr/>
            </a:pPr>
            <a:r>
              <a:rPr lang="it-IT" b="1" dirty="0"/>
              <a:t>Prodotti dei laboratori:</a:t>
            </a:r>
            <a:r>
              <a:rPr lang="it-IT" dirty="0"/>
              <a:t/>
            </a:r>
            <a:br>
              <a:rPr lang="it-IT" dirty="0"/>
            </a:br>
            <a:r>
              <a:rPr lang="it-IT" b="1" dirty="0" err="1"/>
              <a:t>D.Gabbrielli</a:t>
            </a:r>
            <a:r>
              <a:rPr lang="it-IT" b="1" dirty="0"/>
              <a:t>:</a:t>
            </a:r>
            <a:r>
              <a:rPr lang="it-IT" dirty="0"/>
              <a:t> Classi 1°A, 1°B maestre </a:t>
            </a:r>
            <a:r>
              <a:rPr lang="it-IT" dirty="0" err="1"/>
              <a:t>Ametrano-Fortunati</a:t>
            </a:r>
            <a:r>
              <a:rPr lang="it-IT" dirty="0"/>
              <a:t> docenti </a:t>
            </a:r>
            <a:r>
              <a:rPr lang="it-IT" dirty="0" err="1"/>
              <a:t>A.R.C.O.</a:t>
            </a:r>
            <a:r>
              <a:rPr lang="it-IT" dirty="0"/>
              <a:t> </a:t>
            </a:r>
            <a:r>
              <a:rPr lang="it-IT" dirty="0" err="1"/>
              <a:t>Niccolai</a:t>
            </a:r>
            <a:r>
              <a:rPr lang="it-IT" dirty="0"/>
              <a:t>-Calvaruso: </a:t>
            </a:r>
            <a:r>
              <a:rPr lang="it-IT" dirty="0">
                <a:solidFill>
                  <a:srgbClr val="FF0000"/>
                </a:solidFill>
              </a:rPr>
              <a:t>Pannelli tavolette ceramica, Trenino della legalità, Castello della felicità</a:t>
            </a:r>
            <a:r>
              <a:rPr lang="it-IT" dirty="0"/>
              <a:t> (con materiali riciclati) Classi 2°A,2°B maestre Pecorini-</a:t>
            </a:r>
            <a:r>
              <a:rPr lang="it-IT" dirty="0" err="1"/>
              <a:t>Falugiani</a:t>
            </a:r>
            <a:r>
              <a:rPr lang="it-IT" dirty="0"/>
              <a:t> docente A.R.C.O. </a:t>
            </a:r>
            <a:r>
              <a:rPr lang="it-IT" dirty="0" err="1" smtClean="0"/>
              <a:t>Niccolai</a:t>
            </a:r>
            <a:r>
              <a:rPr lang="it-IT" dirty="0"/>
              <a:t>:</a:t>
            </a:r>
            <a:r>
              <a:rPr lang="it-IT" dirty="0" smtClean="0"/>
              <a:t> </a:t>
            </a:r>
            <a:r>
              <a:rPr lang="it-IT" dirty="0">
                <a:solidFill>
                  <a:srgbClr val="FF0000"/>
                </a:solidFill>
              </a:rPr>
              <a:t>Pannelli tavolette ceramica, animazione musicale</a:t>
            </a:r>
            <a:r>
              <a:rPr lang="it-IT" dirty="0"/>
              <a:t> Prof. Gregorio </a:t>
            </a:r>
            <a:r>
              <a:rPr lang="it-IT" dirty="0" err="1"/>
              <a:t>Mazzarese</a:t>
            </a:r>
            <a:r>
              <a:rPr lang="it-IT" dirty="0"/>
              <a:t>, Accademia Nazionale Santa Cecilia Roma.</a:t>
            </a:r>
          </a:p>
          <a:p>
            <a:pPr fontAlgn="auto">
              <a:spcAft>
                <a:spcPts val="0"/>
              </a:spcAft>
              <a:buFont typeface="Arial" panose="020B0604020202020204" pitchFamily="34" charset="0"/>
              <a:buChar char="•"/>
              <a:defRPr/>
            </a:pPr>
            <a:r>
              <a:rPr lang="it-IT" b="1" dirty="0" err="1"/>
              <a:t>G.Marconi</a:t>
            </a:r>
            <a:r>
              <a:rPr lang="it-IT" b="1" dirty="0"/>
              <a:t>:</a:t>
            </a:r>
            <a:r>
              <a:rPr lang="it-IT" dirty="0"/>
              <a:t> Classe 2°B maestre </a:t>
            </a:r>
            <a:r>
              <a:rPr lang="it-IT" dirty="0" err="1"/>
              <a:t>Naldi</a:t>
            </a:r>
            <a:r>
              <a:rPr lang="it-IT" dirty="0"/>
              <a:t>, </a:t>
            </a:r>
            <a:r>
              <a:rPr lang="it-IT" dirty="0" err="1"/>
              <a:t>Pratelli</a:t>
            </a:r>
            <a:r>
              <a:rPr lang="it-IT" dirty="0"/>
              <a:t>, , esperti </a:t>
            </a:r>
            <a:r>
              <a:rPr lang="it-IT" dirty="0" err="1"/>
              <a:t>A.R.C.O.</a:t>
            </a:r>
            <a:r>
              <a:rPr lang="it-IT" dirty="0"/>
              <a:t> De Pasquale, </a:t>
            </a:r>
            <a:r>
              <a:rPr lang="it-IT" dirty="0">
                <a:solidFill>
                  <a:srgbClr val="FF0000"/>
                </a:solidFill>
              </a:rPr>
              <a:t>Animazione teatrale</a:t>
            </a:r>
            <a:r>
              <a:rPr lang="it-IT" dirty="0"/>
              <a:t> a cura di Rita </a:t>
            </a:r>
            <a:r>
              <a:rPr lang="it-IT" dirty="0" err="1"/>
              <a:t>Lusini</a:t>
            </a:r>
            <a:r>
              <a:rPr lang="it-IT" dirty="0"/>
              <a:t>.</a:t>
            </a:r>
          </a:p>
          <a:p>
            <a:pPr fontAlgn="auto">
              <a:spcAft>
                <a:spcPts val="0"/>
              </a:spcAft>
              <a:buFont typeface="Arial" panose="020B0604020202020204" pitchFamily="34" charset="0"/>
              <a:buChar char="•"/>
              <a:defRPr/>
            </a:pPr>
            <a:r>
              <a:rPr lang="it-IT" b="1" dirty="0" err="1"/>
              <a:t>D.Campana</a:t>
            </a:r>
            <a:r>
              <a:rPr lang="it-IT" b="1" dirty="0"/>
              <a:t>:</a:t>
            </a:r>
            <a:r>
              <a:rPr lang="it-IT" dirty="0"/>
              <a:t> maestre </a:t>
            </a:r>
            <a:r>
              <a:rPr lang="it-IT" dirty="0" err="1"/>
              <a:t>Maserti</a:t>
            </a:r>
            <a:r>
              <a:rPr lang="it-IT" dirty="0"/>
              <a:t>, </a:t>
            </a:r>
            <a:r>
              <a:rPr lang="it-IT" dirty="0" err="1"/>
              <a:t>Corino</a:t>
            </a:r>
            <a:r>
              <a:rPr lang="it-IT" dirty="0"/>
              <a:t>, </a:t>
            </a:r>
            <a:r>
              <a:rPr lang="it-IT" dirty="0">
                <a:solidFill>
                  <a:srgbClr val="FF0000"/>
                </a:solidFill>
              </a:rPr>
              <a:t>Libro con disegni e testi sul tema dell’intercultura</a:t>
            </a:r>
            <a:r>
              <a:rPr lang="it-IT" dirty="0"/>
              <a:t>;</a:t>
            </a:r>
          </a:p>
          <a:p>
            <a:pPr fontAlgn="auto">
              <a:spcAft>
                <a:spcPts val="0"/>
              </a:spcAft>
              <a:buFont typeface="Arial" panose="020B0604020202020204" pitchFamily="34" charset="0"/>
              <a:buChar char="•"/>
              <a:defRPr/>
            </a:pPr>
            <a:r>
              <a:rPr lang="it-IT" b="1" dirty="0" err="1"/>
              <a:t>XXVAprile</a:t>
            </a:r>
            <a:r>
              <a:rPr lang="it-IT" b="1" dirty="0"/>
              <a:t>:</a:t>
            </a:r>
            <a:r>
              <a:rPr lang="it-IT" dirty="0"/>
              <a:t> maestre </a:t>
            </a:r>
            <a:r>
              <a:rPr lang="it-IT" dirty="0" err="1"/>
              <a:t>Caciolli</a:t>
            </a:r>
            <a:r>
              <a:rPr lang="it-IT" dirty="0"/>
              <a:t>-Carcia, </a:t>
            </a:r>
            <a:r>
              <a:rPr lang="it-IT" dirty="0">
                <a:solidFill>
                  <a:srgbClr val="FF0000"/>
                </a:solidFill>
              </a:rPr>
              <a:t>Libro illustrato su alcuni articoli della </a:t>
            </a:r>
            <a:r>
              <a:rPr lang="it-IT" dirty="0" smtClean="0">
                <a:solidFill>
                  <a:srgbClr val="FF0000"/>
                </a:solidFill>
              </a:rPr>
              <a:t>Costituzione</a:t>
            </a:r>
            <a:endParaRPr lang="it-IT" dirty="0"/>
          </a:p>
          <a:p>
            <a:pPr fontAlgn="auto">
              <a:spcAft>
                <a:spcPts val="0"/>
              </a:spcAft>
              <a:buFont typeface="Arial" panose="020B0604020202020204" pitchFamily="34" charset="0"/>
              <a:buChar char="•"/>
              <a:defRPr/>
            </a:pPr>
            <a:endParaRPr lang="it-IT" dirty="0"/>
          </a:p>
        </p:txBody>
      </p:sp>
      <p:sp>
        <p:nvSpPr>
          <p:cNvPr id="4" name="Segnaposto data 3"/>
          <p:cNvSpPr>
            <a:spLocks noGrp="1"/>
          </p:cNvSpPr>
          <p:nvPr>
            <p:ph type="dt" sz="quarter" idx="10"/>
          </p:nvPr>
        </p:nvSpPr>
        <p:spPr/>
        <p:txBody>
          <a:bodyPr/>
          <a:lstStyle/>
          <a:p>
            <a:pPr>
              <a:defRPr/>
            </a:pPr>
            <a:r>
              <a:rPr lang="it-IT"/>
              <a:t>22/02/2016</a:t>
            </a:r>
          </a:p>
        </p:txBody>
      </p:sp>
      <p:sp>
        <p:nvSpPr>
          <p:cNvPr id="5" name="Segnaposto piè di pagina 4"/>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74675" y="333375"/>
            <a:ext cx="7886700" cy="1325563"/>
          </a:xfrm>
        </p:spPr>
        <p:txBody>
          <a:bodyPr rtlCol="0">
            <a:normAutofit/>
          </a:bodyPr>
          <a:lstStyle/>
          <a:p>
            <a:pPr algn="ctr" fontAlgn="auto">
              <a:spcAft>
                <a:spcPts val="0"/>
              </a:spcAft>
              <a:defRPr/>
            </a:pPr>
            <a:r>
              <a:rPr lang="it-IT" sz="7200" dirty="0" smtClean="0">
                <a:solidFill>
                  <a:schemeClr val="tx2">
                    <a:lumMod val="60000"/>
                    <a:lumOff val="40000"/>
                  </a:schemeClr>
                </a:solidFill>
                <a:latin typeface="Berlin Sans FB Demi" panose="020E0802020502020306" pitchFamily="34" charset="0"/>
              </a:rPr>
              <a:t>I    LABORATORI</a:t>
            </a:r>
            <a:endParaRPr lang="it-IT" sz="7200" dirty="0">
              <a:solidFill>
                <a:schemeClr val="tx2">
                  <a:lumMod val="60000"/>
                  <a:lumOff val="40000"/>
                </a:schemeClr>
              </a:solidFill>
              <a:latin typeface="Berlin Sans FB Demi" panose="020E0802020502020306" pitchFamily="34" charset="0"/>
            </a:endParaRPr>
          </a:p>
        </p:txBody>
      </p:sp>
      <p:sp>
        <p:nvSpPr>
          <p:cNvPr id="3" name="Segnaposto contenuto 2"/>
          <p:cNvSpPr>
            <a:spLocks noGrp="1"/>
          </p:cNvSpPr>
          <p:nvPr>
            <p:ph idx="1"/>
          </p:nvPr>
        </p:nvSpPr>
        <p:spPr>
          <a:xfrm>
            <a:off x="628650" y="1825625"/>
            <a:ext cx="7886700" cy="4556125"/>
          </a:xfrm>
        </p:spPr>
        <p:txBody>
          <a:bodyPr/>
          <a:lstStyle/>
          <a:p>
            <a:pPr marL="0" indent="0" algn="ctr" fontAlgn="auto">
              <a:spcAft>
                <a:spcPts val="0"/>
              </a:spcAft>
              <a:buFont typeface="Arial" panose="020B0604020202020204" pitchFamily="34" charset="0"/>
              <a:buNone/>
              <a:defRPr/>
            </a:pPr>
            <a:r>
              <a:rPr lang="it-IT" sz="2800" b="1" dirty="0" smtClean="0"/>
              <a:t>Prodotti </a:t>
            </a:r>
            <a:r>
              <a:rPr lang="it-IT" sz="2800" b="1" dirty="0"/>
              <a:t>dei </a:t>
            </a:r>
            <a:r>
              <a:rPr lang="it-IT" sz="2800" b="1" dirty="0" smtClean="0"/>
              <a:t>laboratori</a:t>
            </a:r>
          </a:p>
          <a:p>
            <a:pPr fontAlgn="auto">
              <a:spcAft>
                <a:spcPts val="0"/>
              </a:spcAft>
              <a:buFont typeface="Arial" panose="020B0604020202020204" pitchFamily="34" charset="0"/>
              <a:buChar char="•"/>
              <a:defRPr/>
            </a:pPr>
            <a:r>
              <a:rPr lang="it-IT" sz="2800" dirty="0" smtClean="0"/>
              <a:t>Classi PRIME: </a:t>
            </a:r>
            <a:r>
              <a:rPr lang="it-IT" sz="2800" dirty="0">
                <a:solidFill>
                  <a:srgbClr val="FF0000"/>
                </a:solidFill>
              </a:rPr>
              <a:t>p</a:t>
            </a:r>
            <a:r>
              <a:rPr lang="it-IT" sz="2800" dirty="0" smtClean="0">
                <a:solidFill>
                  <a:srgbClr val="FF0000"/>
                </a:solidFill>
              </a:rPr>
              <a:t>annelli-tavolette </a:t>
            </a:r>
            <a:r>
              <a:rPr lang="it-IT" sz="2800" dirty="0">
                <a:solidFill>
                  <a:srgbClr val="FF0000"/>
                </a:solidFill>
              </a:rPr>
              <a:t>ceramica, </a:t>
            </a:r>
            <a:r>
              <a:rPr lang="it-IT" sz="2800" dirty="0" smtClean="0">
                <a:solidFill>
                  <a:srgbClr val="FF0000"/>
                </a:solidFill>
              </a:rPr>
              <a:t>trenino </a:t>
            </a:r>
            <a:r>
              <a:rPr lang="it-IT" sz="2800" dirty="0">
                <a:solidFill>
                  <a:srgbClr val="FF0000"/>
                </a:solidFill>
              </a:rPr>
              <a:t>della legalità, </a:t>
            </a:r>
            <a:r>
              <a:rPr lang="it-IT" sz="2800" dirty="0" smtClean="0">
                <a:solidFill>
                  <a:srgbClr val="FF0000"/>
                </a:solidFill>
              </a:rPr>
              <a:t>castello </a:t>
            </a:r>
            <a:r>
              <a:rPr lang="it-IT" sz="2800" dirty="0">
                <a:solidFill>
                  <a:srgbClr val="FF0000"/>
                </a:solidFill>
              </a:rPr>
              <a:t>della felicità</a:t>
            </a:r>
            <a:r>
              <a:rPr lang="it-IT" sz="2800" dirty="0"/>
              <a:t> (con materiali riciclati) </a:t>
            </a:r>
            <a:endParaRPr lang="it-IT" sz="2800" dirty="0" smtClean="0"/>
          </a:p>
          <a:p>
            <a:pPr fontAlgn="auto">
              <a:spcAft>
                <a:spcPts val="0"/>
              </a:spcAft>
              <a:buFont typeface="Arial" panose="020B0604020202020204" pitchFamily="34" charset="0"/>
              <a:buChar char="•"/>
              <a:defRPr/>
            </a:pPr>
            <a:r>
              <a:rPr lang="it-IT" sz="2800" dirty="0" smtClean="0"/>
              <a:t>Classi SECONDE: </a:t>
            </a:r>
            <a:r>
              <a:rPr lang="it-IT" sz="2800" dirty="0">
                <a:solidFill>
                  <a:srgbClr val="FF0000"/>
                </a:solidFill>
              </a:rPr>
              <a:t>p</a:t>
            </a:r>
            <a:r>
              <a:rPr lang="it-IT" sz="2800" dirty="0" smtClean="0">
                <a:solidFill>
                  <a:srgbClr val="FF0000"/>
                </a:solidFill>
              </a:rPr>
              <a:t>annelli-tavolette </a:t>
            </a:r>
            <a:r>
              <a:rPr lang="it-IT" sz="2800" dirty="0">
                <a:solidFill>
                  <a:srgbClr val="FF0000"/>
                </a:solidFill>
              </a:rPr>
              <a:t>ceramica, animazione </a:t>
            </a:r>
            <a:r>
              <a:rPr lang="it-IT" sz="2800" dirty="0" smtClean="0">
                <a:solidFill>
                  <a:srgbClr val="FF0000"/>
                </a:solidFill>
              </a:rPr>
              <a:t>musicale,</a:t>
            </a:r>
            <a:r>
              <a:rPr lang="it-IT" sz="2800" dirty="0" smtClean="0"/>
              <a:t> </a:t>
            </a:r>
            <a:r>
              <a:rPr lang="it-IT" sz="2800" dirty="0">
                <a:solidFill>
                  <a:srgbClr val="FF0000"/>
                </a:solidFill>
              </a:rPr>
              <a:t>a</a:t>
            </a:r>
            <a:r>
              <a:rPr lang="it-IT" sz="2800" dirty="0" smtClean="0">
                <a:solidFill>
                  <a:srgbClr val="FF0000"/>
                </a:solidFill>
              </a:rPr>
              <a:t>nimazione teatrale</a:t>
            </a:r>
            <a:endParaRPr lang="it-IT" sz="2800" dirty="0"/>
          </a:p>
          <a:p>
            <a:pPr fontAlgn="auto">
              <a:spcAft>
                <a:spcPts val="0"/>
              </a:spcAft>
              <a:buFont typeface="Arial" panose="020B0604020202020204" pitchFamily="34" charset="0"/>
              <a:buChar char="•"/>
              <a:defRPr/>
            </a:pPr>
            <a:r>
              <a:rPr lang="it-IT" sz="2800" dirty="0" smtClean="0"/>
              <a:t>Classi TERZE: </a:t>
            </a:r>
            <a:r>
              <a:rPr lang="it-IT" sz="2800" dirty="0">
                <a:solidFill>
                  <a:srgbClr val="FF0000"/>
                </a:solidFill>
              </a:rPr>
              <a:t>l</a:t>
            </a:r>
            <a:r>
              <a:rPr lang="it-IT" sz="2800" dirty="0" smtClean="0">
                <a:solidFill>
                  <a:srgbClr val="FF0000"/>
                </a:solidFill>
              </a:rPr>
              <a:t>ibro </a:t>
            </a:r>
            <a:r>
              <a:rPr lang="it-IT" sz="2800" dirty="0">
                <a:solidFill>
                  <a:srgbClr val="FF0000"/>
                </a:solidFill>
              </a:rPr>
              <a:t>con disegni e testi sul tema </a:t>
            </a:r>
            <a:r>
              <a:rPr lang="it-IT" sz="2800" dirty="0" err="1" smtClean="0">
                <a:solidFill>
                  <a:srgbClr val="FF0000"/>
                </a:solidFill>
              </a:rPr>
              <a:t>dell‘intercultura</a:t>
            </a:r>
            <a:endParaRPr lang="it-IT" sz="2800" dirty="0"/>
          </a:p>
          <a:p>
            <a:pPr fontAlgn="auto">
              <a:spcAft>
                <a:spcPts val="0"/>
              </a:spcAft>
              <a:buFont typeface="Arial" panose="020B0604020202020204" pitchFamily="34" charset="0"/>
              <a:buChar char="•"/>
              <a:defRPr/>
            </a:pPr>
            <a:r>
              <a:rPr lang="it-IT" sz="2800" dirty="0" smtClean="0"/>
              <a:t>Classi QUARTE-QUINTE: </a:t>
            </a:r>
            <a:r>
              <a:rPr lang="it-IT" sz="2800" dirty="0">
                <a:solidFill>
                  <a:srgbClr val="FF0000"/>
                </a:solidFill>
              </a:rPr>
              <a:t>l</a:t>
            </a:r>
            <a:r>
              <a:rPr lang="it-IT" sz="2800" dirty="0" smtClean="0">
                <a:solidFill>
                  <a:srgbClr val="FF0000"/>
                </a:solidFill>
              </a:rPr>
              <a:t>ibro </a:t>
            </a:r>
            <a:r>
              <a:rPr lang="it-IT" sz="2800" dirty="0">
                <a:solidFill>
                  <a:srgbClr val="FF0000"/>
                </a:solidFill>
              </a:rPr>
              <a:t>illustrato su alcuni articoli della </a:t>
            </a:r>
            <a:r>
              <a:rPr lang="it-IT" sz="2800" dirty="0" smtClean="0">
                <a:solidFill>
                  <a:srgbClr val="FF0000"/>
                </a:solidFill>
              </a:rPr>
              <a:t>Costituzione</a:t>
            </a:r>
            <a:endParaRPr lang="it-IT" sz="2800" dirty="0"/>
          </a:p>
          <a:p>
            <a:pPr fontAlgn="auto">
              <a:spcAft>
                <a:spcPts val="0"/>
              </a:spcAft>
              <a:buFont typeface="Arial" panose="020B0604020202020204" pitchFamily="34" charset="0"/>
              <a:buChar char="•"/>
              <a:defRPr/>
            </a:pPr>
            <a:endParaRPr lang="it-IT" dirty="0"/>
          </a:p>
        </p:txBody>
      </p:sp>
      <p:sp>
        <p:nvSpPr>
          <p:cNvPr id="4" name="Segnaposto data 3"/>
          <p:cNvSpPr>
            <a:spLocks noGrp="1"/>
          </p:cNvSpPr>
          <p:nvPr>
            <p:ph type="dt" sz="quarter" idx="10"/>
          </p:nvPr>
        </p:nvSpPr>
        <p:spPr/>
        <p:txBody>
          <a:bodyPr/>
          <a:lstStyle/>
          <a:p>
            <a:pPr>
              <a:defRPr/>
            </a:pPr>
            <a:r>
              <a:rPr lang="it-IT"/>
              <a:t>22/02/2016</a:t>
            </a:r>
          </a:p>
        </p:txBody>
      </p:sp>
      <p:sp>
        <p:nvSpPr>
          <p:cNvPr id="5" name="Segnaposto piè di pagina 4"/>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625" y="500063"/>
            <a:ext cx="5094288" cy="1325562"/>
          </a:xfrm>
        </p:spPr>
        <p:txBody>
          <a:bodyPr rtlCol="0">
            <a:normAutofit fontScale="90000"/>
          </a:bodyPr>
          <a:lstStyle/>
          <a:p>
            <a:pPr algn="ctr" fontAlgn="auto">
              <a:spcAft>
                <a:spcPts val="0"/>
              </a:spcAft>
              <a:defRPr/>
            </a:pPr>
            <a:r>
              <a:rPr lang="it-IT" sz="8000" dirty="0" smtClean="0">
                <a:solidFill>
                  <a:schemeClr val="accent1"/>
                </a:solidFill>
                <a:latin typeface="Berlin Sans FB Demi" panose="020E0802020502020306" pitchFamily="34" charset="0"/>
              </a:rPr>
              <a:t>Al Lavoro!</a:t>
            </a:r>
            <a:br>
              <a:rPr lang="it-IT" sz="8000" dirty="0" smtClean="0">
                <a:solidFill>
                  <a:schemeClr val="accent1"/>
                </a:solidFill>
                <a:latin typeface="Berlin Sans FB Demi" panose="020E0802020502020306" pitchFamily="34" charset="0"/>
              </a:rPr>
            </a:br>
            <a:r>
              <a:rPr lang="it-IT" sz="3100" dirty="0" smtClean="0">
                <a:solidFill>
                  <a:schemeClr val="accent1"/>
                </a:solidFill>
                <a:latin typeface="AR CHRISTY" panose="02000000000000000000" pitchFamily="2" charset="0"/>
              </a:rPr>
              <a:t>(classi seconde)</a:t>
            </a:r>
            <a:endParaRPr lang="it-IT" sz="3100" dirty="0">
              <a:solidFill>
                <a:schemeClr val="accent1"/>
              </a:solidFill>
              <a:latin typeface="AR CHRISTY" panose="02000000000000000000" pitchFamily="2" charset="0"/>
            </a:endParaRPr>
          </a:p>
        </p:txBody>
      </p:sp>
      <p:pic>
        <p:nvPicPr>
          <p:cNvPr id="5" name="Immagine 4"/>
          <p:cNvPicPr>
            <a:picLocks noChangeAspect="1"/>
          </p:cNvPicPr>
          <p:nvPr/>
        </p:nvPicPr>
        <p:blipFill>
          <a:blip r:embed="rId2" cstate="print"/>
          <a:srcRect/>
          <a:stretch>
            <a:fillRect/>
          </a:stretch>
        </p:blipFill>
        <p:spPr bwMode="auto">
          <a:xfrm>
            <a:off x="5319713" y="406400"/>
            <a:ext cx="3325812" cy="3135313"/>
          </a:xfrm>
          <a:prstGeom prst="rect">
            <a:avLst/>
          </a:prstGeom>
          <a:noFill/>
          <a:ln w="38100">
            <a:solidFill>
              <a:srgbClr val="FF6600"/>
            </a:solidFill>
            <a:miter lim="800000"/>
            <a:headEnd/>
            <a:tailEnd/>
          </a:ln>
        </p:spPr>
      </p:pic>
      <p:pic>
        <p:nvPicPr>
          <p:cNvPr id="6" name="Immagine 5"/>
          <p:cNvPicPr>
            <a:picLocks noChangeAspect="1"/>
          </p:cNvPicPr>
          <p:nvPr/>
        </p:nvPicPr>
        <p:blipFill>
          <a:blip r:embed="rId3" cstate="print"/>
          <a:srcRect/>
          <a:stretch>
            <a:fillRect/>
          </a:stretch>
        </p:blipFill>
        <p:spPr bwMode="auto">
          <a:xfrm>
            <a:off x="428625" y="3851275"/>
            <a:ext cx="2738438" cy="2814638"/>
          </a:xfrm>
          <a:prstGeom prst="rect">
            <a:avLst/>
          </a:prstGeom>
          <a:noFill/>
          <a:ln w="38100">
            <a:solidFill>
              <a:srgbClr val="FF6600"/>
            </a:solidFill>
            <a:miter lim="800000"/>
            <a:headEnd/>
            <a:tailEnd/>
          </a:ln>
        </p:spPr>
      </p:pic>
      <p:pic>
        <p:nvPicPr>
          <p:cNvPr id="7" name="Immagine 6"/>
          <p:cNvPicPr>
            <a:picLocks noChangeAspect="1"/>
          </p:cNvPicPr>
          <p:nvPr/>
        </p:nvPicPr>
        <p:blipFill>
          <a:blip r:embed="rId4" cstate="print"/>
          <a:srcRect/>
          <a:stretch>
            <a:fillRect/>
          </a:stretch>
        </p:blipFill>
        <p:spPr bwMode="auto">
          <a:xfrm>
            <a:off x="2268538" y="1892300"/>
            <a:ext cx="2720975" cy="2576513"/>
          </a:xfrm>
          <a:prstGeom prst="rect">
            <a:avLst/>
          </a:prstGeom>
          <a:noFill/>
          <a:ln w="38100">
            <a:solidFill>
              <a:srgbClr val="FF6600"/>
            </a:solidFill>
            <a:miter lim="800000"/>
            <a:headEnd/>
            <a:tailEnd/>
          </a:ln>
        </p:spPr>
      </p:pic>
      <p:pic>
        <p:nvPicPr>
          <p:cNvPr id="8" name="Immagine 7"/>
          <p:cNvPicPr>
            <a:picLocks noChangeAspect="1"/>
          </p:cNvPicPr>
          <p:nvPr/>
        </p:nvPicPr>
        <p:blipFill>
          <a:blip r:embed="rId5" cstate="print"/>
          <a:srcRect/>
          <a:stretch>
            <a:fillRect/>
          </a:stretch>
        </p:blipFill>
        <p:spPr bwMode="auto">
          <a:xfrm>
            <a:off x="5457825" y="3683000"/>
            <a:ext cx="3187700" cy="2997200"/>
          </a:xfrm>
          <a:prstGeom prst="rect">
            <a:avLst/>
          </a:prstGeom>
          <a:noFill/>
          <a:ln w="38100">
            <a:solidFill>
              <a:srgbClr val="FF6600"/>
            </a:solidFill>
            <a:miter lim="800000"/>
            <a:headEnd/>
            <a:tailEnd/>
          </a:ln>
        </p:spPr>
      </p:pic>
      <p:sp>
        <p:nvSpPr>
          <p:cNvPr id="3" name="Segnaposto data 2"/>
          <p:cNvSpPr>
            <a:spLocks noGrp="1"/>
          </p:cNvSpPr>
          <p:nvPr>
            <p:ph type="dt" sz="quarter" idx="10"/>
          </p:nvPr>
        </p:nvSpPr>
        <p:spPr/>
        <p:txBody>
          <a:bodyPr/>
          <a:lstStyle/>
          <a:p>
            <a:pPr>
              <a:defRPr/>
            </a:pPr>
            <a:r>
              <a:rPr lang="it-IT"/>
              <a:t>22/02/2016</a:t>
            </a:r>
          </a:p>
        </p:txBody>
      </p:sp>
      <p:sp>
        <p:nvSpPr>
          <p:cNvPr id="4" name="Segnaposto piè di pagina 3"/>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905375" y="404813"/>
            <a:ext cx="3790950" cy="2376487"/>
          </a:xfrm>
        </p:spPr>
        <p:txBody>
          <a:bodyPr/>
          <a:lstStyle/>
          <a:p>
            <a:r>
              <a:rPr lang="it-IT" sz="7200" smtClean="0">
                <a:solidFill>
                  <a:srgbClr val="FF0000"/>
                </a:solidFill>
                <a:latin typeface="Berlin Sans FB Demi" pitchFamily="34" charset="0"/>
              </a:rPr>
              <a:t>Z</a:t>
            </a:r>
            <a:r>
              <a:rPr lang="it-IT" sz="7200" smtClean="0">
                <a:latin typeface="Berlin Sans FB Demi" pitchFamily="34" charset="0"/>
              </a:rPr>
              <a:t> come </a:t>
            </a:r>
            <a:r>
              <a:rPr lang="it-IT" sz="7200" smtClean="0">
                <a:solidFill>
                  <a:srgbClr val="FF0000"/>
                </a:solidFill>
                <a:latin typeface="Berlin Sans FB Demi" pitchFamily="34" charset="0"/>
              </a:rPr>
              <a:t>Z</a:t>
            </a:r>
            <a:r>
              <a:rPr lang="it-IT" sz="7200" smtClean="0">
                <a:latin typeface="Berlin Sans FB Demi" pitchFamily="34" charset="0"/>
              </a:rPr>
              <a:t>ITTO</a:t>
            </a:r>
          </a:p>
        </p:txBody>
      </p:sp>
      <p:pic>
        <p:nvPicPr>
          <p:cNvPr id="4" name="Segnaposto contenuto 3"/>
          <p:cNvPicPr>
            <a:picLocks noGrp="1" noChangeAspect="1"/>
          </p:cNvPicPr>
          <p:nvPr>
            <p:ph idx="1"/>
          </p:nvPr>
        </p:nvPicPr>
        <p:blipFill>
          <a:blip r:embed="rId2" cstate="print"/>
          <a:srcRect/>
          <a:stretch>
            <a:fillRect/>
          </a:stretch>
        </p:blipFill>
        <p:spPr bwMode="auto">
          <a:xfrm>
            <a:off x="419100" y="1206500"/>
            <a:ext cx="4152900" cy="4525963"/>
          </a:xfrm>
          <a:ln w="38100">
            <a:solidFill>
              <a:srgbClr val="FF6600"/>
            </a:solidFill>
            <a:miter lim="800000"/>
            <a:headEnd/>
            <a:tailEnd/>
          </a:ln>
        </p:spPr>
      </p:pic>
      <p:pic>
        <p:nvPicPr>
          <p:cNvPr id="5" name="Immagine 4"/>
          <p:cNvPicPr>
            <a:picLocks noChangeAspect="1"/>
          </p:cNvPicPr>
          <p:nvPr/>
        </p:nvPicPr>
        <p:blipFill>
          <a:blip r:embed="rId3" cstate="print"/>
          <a:srcRect/>
          <a:stretch>
            <a:fillRect/>
          </a:stretch>
        </p:blipFill>
        <p:spPr bwMode="auto">
          <a:xfrm>
            <a:off x="4127500" y="3213100"/>
            <a:ext cx="4568825" cy="3424238"/>
          </a:xfrm>
          <a:prstGeom prst="rect">
            <a:avLst/>
          </a:prstGeom>
          <a:noFill/>
          <a:ln w="38100">
            <a:solidFill>
              <a:srgbClr val="FF6600"/>
            </a:solidFill>
            <a:miter lim="800000"/>
            <a:headEnd/>
            <a:tailEnd/>
          </a:ln>
        </p:spPr>
      </p:pic>
      <p:sp>
        <p:nvSpPr>
          <p:cNvPr id="3" name="Segnaposto data 2"/>
          <p:cNvSpPr>
            <a:spLocks noGrp="1"/>
          </p:cNvSpPr>
          <p:nvPr>
            <p:ph type="dt" sz="quarter" idx="10"/>
          </p:nvPr>
        </p:nvSpPr>
        <p:spPr/>
        <p:txBody>
          <a:bodyPr/>
          <a:lstStyle/>
          <a:p>
            <a:pPr>
              <a:defRPr/>
            </a:pPr>
            <a:r>
              <a:rPr lang="it-IT"/>
              <a:t>22/02/2016</a:t>
            </a:r>
          </a:p>
        </p:txBody>
      </p:sp>
      <p:sp>
        <p:nvSpPr>
          <p:cNvPr id="6" name="Segnaposto piè di pagina 5"/>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iterate type="wd">
                                    <p:tmPct val="17000"/>
                                  </p:iterate>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anim calcmode="lin" valueType="num">
                                      <p:cBhvr>
                                        <p:cTn id="20" dur="2000" fill="hold"/>
                                        <p:tgtEl>
                                          <p:spTgt spid="5"/>
                                        </p:tgtEl>
                                        <p:attrNameLst>
                                          <p:attrName>ppt_w</p:attrName>
                                        </p:attrNameLst>
                                      </p:cBhvr>
                                      <p:tavLst>
                                        <p:tav tm="0" fmla="#ppt_w*sin(2.5*pi*$)">
                                          <p:val>
                                            <p:fltVal val="0"/>
                                          </p:val>
                                        </p:tav>
                                        <p:tav tm="100000">
                                          <p:val>
                                            <p:fltVal val="1"/>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23850" y="5084763"/>
            <a:ext cx="7886700" cy="1325562"/>
          </a:xfrm>
        </p:spPr>
        <p:txBody>
          <a:bodyPr/>
          <a:lstStyle/>
          <a:p>
            <a:r>
              <a:rPr lang="it-IT" sz="6000" smtClean="0">
                <a:solidFill>
                  <a:schemeClr val="accent1"/>
                </a:solidFill>
                <a:latin typeface="Berlin Sans FB Demi" pitchFamily="34" charset="0"/>
              </a:rPr>
              <a:t>Le parole per…</a:t>
            </a:r>
          </a:p>
        </p:txBody>
      </p:sp>
      <p:sp>
        <p:nvSpPr>
          <p:cNvPr id="32770" name="Segnaposto contenuto 5"/>
          <p:cNvSpPr>
            <a:spLocks noGrp="1"/>
          </p:cNvSpPr>
          <p:nvPr>
            <p:ph idx="1"/>
          </p:nvPr>
        </p:nvSpPr>
        <p:spPr bwMode="auto"/>
        <p:txBody>
          <a:bodyPr wrap="square" numCol="1" anchor="t" anchorCtr="0" compatLnSpc="1">
            <a:prstTxWarp prst="textNoShape">
              <a:avLst/>
            </a:prstTxWarp>
          </a:bodyPr>
          <a:lstStyle/>
          <a:p>
            <a:endParaRPr lang="it-IT" sz="1600" smtClean="0">
              <a:solidFill>
                <a:schemeClr val="accent2"/>
              </a:solidFill>
              <a:latin typeface="Berlin Sans FB Demi" pitchFamily="34" charset="0"/>
            </a:endParaRPr>
          </a:p>
        </p:txBody>
      </p:sp>
      <p:pic>
        <p:nvPicPr>
          <p:cNvPr id="5" name="Immagine 4"/>
          <p:cNvPicPr>
            <a:picLocks noChangeAspect="1"/>
          </p:cNvPicPr>
          <p:nvPr/>
        </p:nvPicPr>
        <p:blipFill>
          <a:blip r:embed="rId2" cstate="print"/>
          <a:srcRect/>
          <a:stretch>
            <a:fillRect/>
          </a:stretch>
        </p:blipFill>
        <p:spPr bwMode="auto">
          <a:xfrm>
            <a:off x="5940425" y="4676775"/>
            <a:ext cx="2755900" cy="2065338"/>
          </a:xfrm>
          <a:prstGeom prst="rect">
            <a:avLst/>
          </a:prstGeom>
          <a:noFill/>
          <a:ln w="41275">
            <a:solidFill>
              <a:srgbClr val="FF0000"/>
            </a:solidFill>
            <a:miter lim="800000"/>
            <a:headEnd/>
            <a:tailEnd/>
          </a:ln>
        </p:spPr>
      </p:pic>
      <p:pic>
        <p:nvPicPr>
          <p:cNvPr id="24577" name="Picture 1"/>
          <p:cNvPicPr>
            <a:picLocks noChangeAspect="1" noChangeArrowheads="1"/>
          </p:cNvPicPr>
          <p:nvPr/>
        </p:nvPicPr>
        <p:blipFill>
          <a:blip r:embed="rId3" cstate="print"/>
          <a:srcRect/>
          <a:stretch>
            <a:fillRect/>
          </a:stretch>
        </p:blipFill>
        <p:spPr bwMode="auto">
          <a:xfrm>
            <a:off x="849313" y="333375"/>
            <a:ext cx="7318375" cy="4103688"/>
          </a:xfrm>
          <a:prstGeom prst="rect">
            <a:avLst/>
          </a:prstGeom>
          <a:noFill/>
          <a:ln w="41275" cap="rnd">
            <a:solidFill>
              <a:srgbClr val="FF0000"/>
            </a:solidFill>
            <a:miter lim="800000"/>
            <a:headEnd/>
            <a:tailEnd/>
          </a:ln>
        </p:spPr>
      </p:pic>
      <p:sp>
        <p:nvSpPr>
          <p:cNvPr id="3" name="Segnaposto data 2"/>
          <p:cNvSpPr>
            <a:spLocks noGrp="1"/>
          </p:cNvSpPr>
          <p:nvPr>
            <p:ph type="dt" sz="quarter" idx="10"/>
          </p:nvPr>
        </p:nvSpPr>
        <p:spPr/>
        <p:txBody>
          <a:bodyPr/>
          <a:lstStyle/>
          <a:p>
            <a:pPr>
              <a:defRPr/>
            </a:pPr>
            <a:r>
              <a:rPr lang="it-IT"/>
              <a:t>22/02/2016</a:t>
            </a:r>
          </a:p>
        </p:txBody>
      </p:sp>
      <p:sp>
        <p:nvSpPr>
          <p:cNvPr id="4" name="Segnaposto piè di pagina 3"/>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577"/>
                                        </p:tgtEl>
                                        <p:attrNameLst>
                                          <p:attrName>style.visibility</p:attrName>
                                        </p:attrNameLst>
                                      </p:cBhvr>
                                      <p:to>
                                        <p:strVal val="visible"/>
                                      </p:to>
                                    </p:set>
                                    <p:animEffect transition="in" filter="fade">
                                      <p:cBhvr>
                                        <p:cTn id="7" dur="500"/>
                                        <p:tgtEl>
                                          <p:spTgt spid="2457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olo 1"/>
          <p:cNvSpPr>
            <a:spLocks noGrp="1"/>
          </p:cNvSpPr>
          <p:nvPr>
            <p:ph type="title"/>
          </p:nvPr>
        </p:nvSpPr>
        <p:spPr>
          <a:xfrm>
            <a:off x="377825" y="530225"/>
            <a:ext cx="2678113" cy="1281113"/>
          </a:xfrm>
        </p:spPr>
        <p:txBody>
          <a:bodyPr/>
          <a:lstStyle/>
          <a:p>
            <a:r>
              <a:rPr lang="it-IT" sz="9600" smtClean="0">
                <a:solidFill>
                  <a:srgbClr val="FF0000"/>
                </a:solidFill>
                <a:latin typeface="Berlin Sans FB Demi" pitchFamily="34" charset="0"/>
              </a:rPr>
              <a:t>R…</a:t>
            </a:r>
          </a:p>
        </p:txBody>
      </p:sp>
      <p:pic>
        <p:nvPicPr>
          <p:cNvPr id="4" name="Segnaposto contenuto 3"/>
          <p:cNvPicPr>
            <a:picLocks noGrp="1" noChangeAspect="1"/>
          </p:cNvPicPr>
          <p:nvPr>
            <p:ph idx="1"/>
          </p:nvPr>
        </p:nvPicPr>
        <p:blipFill>
          <a:blip r:embed="rId2" cstate="print"/>
          <a:srcRect/>
          <a:stretch>
            <a:fillRect/>
          </a:stretch>
        </p:blipFill>
        <p:spPr bwMode="auto">
          <a:xfrm>
            <a:off x="327025" y="1833563"/>
            <a:ext cx="3829050" cy="2057400"/>
          </a:xfrm>
          <a:ln w="38100">
            <a:solidFill>
              <a:srgbClr val="FF6600"/>
            </a:solidFill>
            <a:miter lim="800000"/>
            <a:headEnd/>
            <a:tailEnd/>
          </a:ln>
        </p:spPr>
      </p:pic>
      <p:pic>
        <p:nvPicPr>
          <p:cNvPr id="5" name="Immagine 4"/>
          <p:cNvPicPr>
            <a:picLocks noChangeAspect="1"/>
          </p:cNvPicPr>
          <p:nvPr/>
        </p:nvPicPr>
        <p:blipFill>
          <a:blip r:embed="rId3" cstate="print"/>
          <a:srcRect/>
          <a:stretch>
            <a:fillRect/>
          </a:stretch>
        </p:blipFill>
        <p:spPr bwMode="auto">
          <a:xfrm>
            <a:off x="4500563" y="260350"/>
            <a:ext cx="4211637" cy="3101975"/>
          </a:xfrm>
          <a:prstGeom prst="rect">
            <a:avLst/>
          </a:prstGeom>
          <a:noFill/>
          <a:ln w="38100">
            <a:solidFill>
              <a:srgbClr val="FF6600"/>
            </a:solidFill>
            <a:miter lim="800000"/>
            <a:headEnd/>
            <a:tailEnd/>
          </a:ln>
        </p:spPr>
      </p:pic>
      <p:pic>
        <p:nvPicPr>
          <p:cNvPr id="6" name="Immagine 5"/>
          <p:cNvPicPr>
            <a:picLocks noChangeAspect="1"/>
          </p:cNvPicPr>
          <p:nvPr/>
        </p:nvPicPr>
        <p:blipFill>
          <a:blip r:embed="rId4" cstate="print"/>
          <a:srcRect/>
          <a:stretch>
            <a:fillRect/>
          </a:stretch>
        </p:blipFill>
        <p:spPr bwMode="auto">
          <a:xfrm>
            <a:off x="314325" y="4221163"/>
            <a:ext cx="2190750" cy="2452687"/>
          </a:xfrm>
          <a:prstGeom prst="rect">
            <a:avLst/>
          </a:prstGeom>
          <a:noFill/>
          <a:ln w="38100">
            <a:solidFill>
              <a:srgbClr val="FF6600"/>
            </a:solidFill>
            <a:miter lim="800000"/>
            <a:headEnd/>
            <a:tailEnd/>
          </a:ln>
        </p:spPr>
      </p:pic>
      <p:pic>
        <p:nvPicPr>
          <p:cNvPr id="7" name="Immagine 6"/>
          <p:cNvPicPr>
            <a:picLocks noChangeAspect="1"/>
          </p:cNvPicPr>
          <p:nvPr/>
        </p:nvPicPr>
        <p:blipFill>
          <a:blip r:embed="rId5" cstate="print"/>
          <a:srcRect r="8455"/>
          <a:stretch>
            <a:fillRect/>
          </a:stretch>
        </p:blipFill>
        <p:spPr bwMode="auto">
          <a:xfrm>
            <a:off x="2941638" y="4221163"/>
            <a:ext cx="2992437" cy="2452687"/>
          </a:xfrm>
          <a:prstGeom prst="rect">
            <a:avLst/>
          </a:prstGeom>
          <a:noFill/>
          <a:ln w="38100">
            <a:solidFill>
              <a:srgbClr val="FF6600"/>
            </a:solidFill>
            <a:miter lim="800000"/>
            <a:headEnd/>
            <a:tailEnd/>
          </a:ln>
        </p:spPr>
      </p:pic>
      <p:pic>
        <p:nvPicPr>
          <p:cNvPr id="23553" name="Picture 1"/>
          <p:cNvPicPr>
            <a:picLocks noChangeAspect="1" noChangeArrowheads="1"/>
          </p:cNvPicPr>
          <p:nvPr/>
        </p:nvPicPr>
        <p:blipFill>
          <a:blip r:embed="rId6" cstate="print"/>
          <a:srcRect/>
          <a:stretch>
            <a:fillRect/>
          </a:stretch>
        </p:blipFill>
        <p:spPr bwMode="auto">
          <a:xfrm>
            <a:off x="6338888" y="4217988"/>
            <a:ext cx="2373312" cy="2503487"/>
          </a:xfrm>
          <a:prstGeom prst="rect">
            <a:avLst/>
          </a:prstGeom>
          <a:noFill/>
          <a:ln w="38100">
            <a:solidFill>
              <a:srgbClr val="FF6600"/>
            </a:solidFill>
            <a:miter lim="800000"/>
            <a:headEnd/>
            <a:tailEnd/>
          </a:ln>
        </p:spPr>
      </p:pic>
      <p:sp>
        <p:nvSpPr>
          <p:cNvPr id="3" name="Segnaposto data 2"/>
          <p:cNvSpPr>
            <a:spLocks noGrp="1"/>
          </p:cNvSpPr>
          <p:nvPr>
            <p:ph type="dt" sz="quarter" idx="10"/>
          </p:nvPr>
        </p:nvSpPr>
        <p:spPr/>
        <p:txBody>
          <a:bodyPr/>
          <a:lstStyle/>
          <a:p>
            <a:pPr>
              <a:defRPr/>
            </a:pPr>
            <a:r>
              <a:rPr lang="it-IT"/>
              <a:t>22/02/2016</a:t>
            </a:r>
          </a:p>
        </p:txBody>
      </p:sp>
      <p:sp>
        <p:nvSpPr>
          <p:cNvPr id="8" name="Segnaposto piè di pagina 7"/>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23553"/>
                                        </p:tgtEl>
                                        <p:attrNameLst>
                                          <p:attrName>style.visibility</p:attrName>
                                        </p:attrNameLst>
                                      </p:cBhvr>
                                      <p:to>
                                        <p:strVal val="visible"/>
                                      </p:to>
                                    </p:set>
                                    <p:anim calcmode="lin" valueType="num">
                                      <p:cBhvr additive="base">
                                        <p:cTn id="29" dur="500" fill="hold"/>
                                        <p:tgtEl>
                                          <p:spTgt spid="23553"/>
                                        </p:tgtEl>
                                        <p:attrNameLst>
                                          <p:attrName>ppt_x</p:attrName>
                                        </p:attrNameLst>
                                      </p:cBhvr>
                                      <p:tavLst>
                                        <p:tav tm="0">
                                          <p:val>
                                            <p:strVal val="#ppt_x"/>
                                          </p:val>
                                        </p:tav>
                                        <p:tav tm="100000">
                                          <p:val>
                                            <p:strVal val="#ppt_x"/>
                                          </p:val>
                                        </p:tav>
                                      </p:tavLst>
                                    </p:anim>
                                    <p:anim calcmode="lin" valueType="num">
                                      <p:cBhvr additive="base">
                                        <p:cTn id="30" dur="500" fill="hold"/>
                                        <p:tgtEl>
                                          <p:spTgt spid="235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olo 1"/>
          <p:cNvSpPr>
            <a:spLocks noGrp="1"/>
          </p:cNvSpPr>
          <p:nvPr>
            <p:ph type="title"/>
          </p:nvPr>
        </p:nvSpPr>
        <p:spPr/>
        <p:txBody>
          <a:bodyPr/>
          <a:lstStyle/>
          <a:p>
            <a:r>
              <a:rPr lang="it-IT" sz="6600" smtClean="0">
                <a:solidFill>
                  <a:srgbClr val="FF0000"/>
                </a:solidFill>
                <a:latin typeface="Berlin Sans FB Demi" pitchFamily="34" charset="0"/>
              </a:rPr>
              <a:t>La metodologia</a:t>
            </a:r>
          </a:p>
        </p:txBody>
      </p:sp>
      <p:sp>
        <p:nvSpPr>
          <p:cNvPr id="3" name="Segnaposto contenuto 2"/>
          <p:cNvSpPr>
            <a:spLocks noGrp="1"/>
          </p:cNvSpPr>
          <p:nvPr>
            <p:ph idx="1"/>
          </p:nvPr>
        </p:nvSpPr>
        <p:spPr>
          <a:xfrm>
            <a:off x="465138" y="1663700"/>
            <a:ext cx="7886700" cy="4351338"/>
          </a:xfrm>
        </p:spPr>
        <p:txBody>
          <a:bodyPr>
            <a:normAutofit lnSpcReduction="10000"/>
          </a:bodyPr>
          <a:lstStyle/>
          <a:p>
            <a:pPr marL="0" indent="0" fontAlgn="auto">
              <a:spcAft>
                <a:spcPts val="0"/>
              </a:spcAft>
              <a:buFont typeface="Arial" panose="020B0604020202020204" pitchFamily="34" charset="0"/>
              <a:buNone/>
              <a:defRPr/>
            </a:pPr>
            <a:r>
              <a:rPr lang="it-IT" dirty="0"/>
              <a:t>In modo semplice, attraverso </a:t>
            </a:r>
            <a:r>
              <a:rPr lang="it-IT" b="1" dirty="0"/>
              <a:t>la </a:t>
            </a:r>
            <a:r>
              <a:rPr lang="it-IT" b="1" dirty="0">
                <a:solidFill>
                  <a:srgbClr val="FF0000"/>
                </a:solidFill>
              </a:rPr>
              <a:t>poesia</a:t>
            </a:r>
            <a:r>
              <a:rPr lang="it-IT" b="1" dirty="0"/>
              <a:t> e il </a:t>
            </a:r>
            <a:r>
              <a:rPr lang="it-IT" b="1" dirty="0">
                <a:solidFill>
                  <a:srgbClr val="FF0000"/>
                </a:solidFill>
              </a:rPr>
              <a:t>gioco</a:t>
            </a:r>
            <a:r>
              <a:rPr lang="it-IT" dirty="0"/>
              <a:t>, il libro ha permesso di intervenire su concetti complessi, di abituare anche i più piccoli a fare domande, di scoprire la forza e il valore delle </a:t>
            </a:r>
            <a:r>
              <a:rPr lang="it-IT" dirty="0">
                <a:solidFill>
                  <a:srgbClr val="FF0000"/>
                </a:solidFill>
              </a:rPr>
              <a:t>parole</a:t>
            </a:r>
            <a:r>
              <a:rPr lang="it-IT" dirty="0"/>
              <a:t> che fondano la convivenza, che creano legami, che rendono possibile il vivere bene insieme.</a:t>
            </a:r>
            <a:r>
              <a:rPr lang="it-IT" dirty="0" smtClean="0"/>
              <a:t/>
            </a:r>
            <a:br>
              <a:rPr lang="it-IT" dirty="0" smtClean="0"/>
            </a:br>
            <a:r>
              <a:rPr lang="it-IT" dirty="0"/>
              <a:t>In forma di</a:t>
            </a:r>
            <a:r>
              <a:rPr lang="it-IT" b="1" dirty="0"/>
              <a:t> filastrocche</a:t>
            </a:r>
            <a:r>
              <a:rPr lang="it-IT" dirty="0"/>
              <a:t> i bambini sono stati invitati ad osservare episodi della vita quotidiana su cui fermarsi a pensare, a riflettere, a fare delle scelte.</a:t>
            </a:r>
            <a:r>
              <a:rPr lang="it-IT" dirty="0" smtClean="0"/>
              <a:t/>
            </a:r>
            <a:br>
              <a:rPr lang="it-IT" dirty="0" smtClean="0"/>
            </a:br>
            <a:r>
              <a:rPr lang="it-IT" dirty="0"/>
              <a:t>Partendo dalla lettura delle schede proposte dal </a:t>
            </a:r>
            <a:r>
              <a:rPr lang="it-IT" b="1" dirty="0">
                <a:solidFill>
                  <a:srgbClr val="FF0000"/>
                </a:solidFill>
              </a:rPr>
              <a:t>libro-gioco</a:t>
            </a:r>
            <a:r>
              <a:rPr lang="it-IT" dirty="0"/>
              <a:t>, è stato avviato un cammino di crescita, di conoscenza, di maturazione personale, di sviluppo della socialità attraverso un percorso di </a:t>
            </a:r>
            <a:r>
              <a:rPr lang="it-IT" b="1" dirty="0">
                <a:solidFill>
                  <a:srgbClr val="FF0000"/>
                </a:solidFill>
              </a:rPr>
              <a:t>educazione alla cittadinanza</a:t>
            </a:r>
            <a:r>
              <a:rPr lang="it-IT" dirty="0"/>
              <a:t> che ha esplorato numerose tematiche: dall’intercultura alla </a:t>
            </a:r>
            <a:r>
              <a:rPr lang="it-IT" b="1" dirty="0">
                <a:solidFill>
                  <a:srgbClr val="FF0000"/>
                </a:solidFill>
              </a:rPr>
              <a:t>costituzione</a:t>
            </a:r>
            <a:r>
              <a:rPr lang="it-IT" dirty="0"/>
              <a:t>, dalle </a:t>
            </a:r>
            <a:r>
              <a:rPr lang="it-IT" b="1" dirty="0"/>
              <a:t>regole</a:t>
            </a:r>
            <a:r>
              <a:rPr lang="it-IT" dirty="0"/>
              <a:t> della </a:t>
            </a:r>
            <a:r>
              <a:rPr lang="it-IT" b="1" dirty="0"/>
              <a:t>convivenza</a:t>
            </a:r>
            <a:r>
              <a:rPr lang="it-IT" dirty="0"/>
              <a:t> alla </a:t>
            </a:r>
            <a:r>
              <a:rPr lang="it-IT" b="1" dirty="0"/>
              <a:t>pace</a:t>
            </a:r>
            <a:r>
              <a:rPr lang="it-IT" dirty="0"/>
              <a:t>, utilizzando linguaggi verbali e non verbali, teatrali e musicali.</a:t>
            </a:r>
          </a:p>
        </p:txBody>
      </p:sp>
      <p:pic>
        <p:nvPicPr>
          <p:cNvPr id="5" name="Immagine 4"/>
          <p:cNvPicPr>
            <a:picLocks noChangeAspect="1"/>
          </p:cNvPicPr>
          <p:nvPr/>
        </p:nvPicPr>
        <p:blipFill>
          <a:blip r:embed="rId2" cstate="print"/>
          <a:stretch>
            <a:fillRect/>
          </a:stretch>
        </p:blipFill>
        <p:spPr>
          <a:xfrm>
            <a:off x="6826313" y="365126"/>
            <a:ext cx="1828078" cy="11510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1"/>
          <p:cNvPicPr>
            <a:picLocks noChangeAspect="1" noChangeArrowheads="1"/>
          </p:cNvPicPr>
          <p:nvPr/>
        </p:nvPicPr>
        <p:blipFill>
          <a:blip r:embed="rId3" cstate="print"/>
          <a:srcRect/>
          <a:stretch>
            <a:fillRect/>
          </a:stretch>
        </p:blipFill>
        <p:spPr bwMode="auto">
          <a:xfrm>
            <a:off x="4572000" y="5443538"/>
            <a:ext cx="3168650" cy="1143000"/>
          </a:xfrm>
          <a:prstGeom prst="rect">
            <a:avLst/>
          </a:prstGeom>
          <a:ln>
            <a:noFill/>
          </a:ln>
          <a:effectLst>
            <a:outerShdw blurRad="190500" algn="tl" rotWithShape="0">
              <a:srgbClr val="000000">
                <a:alpha val="70000"/>
              </a:srgbClr>
            </a:outerShdw>
          </a:effectLst>
        </p:spPr>
      </p:pic>
      <p:sp>
        <p:nvSpPr>
          <p:cNvPr id="4" name="Segnaposto data 3"/>
          <p:cNvSpPr>
            <a:spLocks noGrp="1"/>
          </p:cNvSpPr>
          <p:nvPr>
            <p:ph type="dt" sz="quarter" idx="10"/>
          </p:nvPr>
        </p:nvSpPr>
        <p:spPr/>
        <p:txBody>
          <a:bodyPr/>
          <a:lstStyle/>
          <a:p>
            <a:pPr>
              <a:defRPr/>
            </a:pPr>
            <a:r>
              <a:rPr lang="it-IT"/>
              <a:t>22/02/2016</a:t>
            </a:r>
          </a:p>
        </p:txBody>
      </p:sp>
      <p:sp>
        <p:nvSpPr>
          <p:cNvPr id="7" name="Segnaposto piè di pagina 6"/>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1042988" y="836613"/>
            <a:ext cx="7688262" cy="506412"/>
          </a:xfrm>
        </p:spPr>
        <p:txBody>
          <a:bodyPr rtlCol="0">
            <a:normAutofit fontScale="90000"/>
          </a:bodyPr>
          <a:lstStyle/>
          <a:p>
            <a:pPr algn="ctr" fontAlgn="auto">
              <a:spcAft>
                <a:spcPts val="0"/>
              </a:spcAft>
              <a:defRPr/>
            </a:pPr>
            <a:r>
              <a:rPr lang="it-IT" dirty="0" smtClean="0">
                <a:latin typeface="Berlin Sans FB Demi" panose="020E0802020502020306" pitchFamily="34" charset="0"/>
              </a:rPr>
              <a:t>Un lavoro collettivo...</a:t>
            </a:r>
            <a:br>
              <a:rPr lang="it-IT" dirty="0" smtClean="0">
                <a:latin typeface="Berlin Sans FB Demi" panose="020E0802020502020306" pitchFamily="34" charset="0"/>
              </a:rPr>
            </a:br>
            <a:r>
              <a:rPr lang="it-IT" dirty="0" smtClean="0">
                <a:latin typeface="Berlin Sans FB Demi" panose="020E0802020502020306" pitchFamily="34" charset="0"/>
              </a:rPr>
              <a:t>Non tanti piccoli </a:t>
            </a:r>
            <a:r>
              <a:rPr lang="it-IT" b="1" dirty="0" smtClean="0">
                <a:solidFill>
                  <a:srgbClr val="FF0000"/>
                </a:solidFill>
                <a:latin typeface="Berlin Sans FB Demi" panose="020E0802020502020306" pitchFamily="34" charset="0"/>
              </a:rPr>
              <a:t>IO</a:t>
            </a:r>
            <a:r>
              <a:rPr lang="it-IT" dirty="0" smtClean="0">
                <a:latin typeface="Berlin Sans FB Demi" panose="020E0802020502020306" pitchFamily="34" charset="0"/>
              </a:rPr>
              <a:t>, ma un grande </a:t>
            </a:r>
            <a:br>
              <a:rPr lang="it-IT" dirty="0" smtClean="0">
                <a:latin typeface="Berlin Sans FB Demi" panose="020E0802020502020306" pitchFamily="34" charset="0"/>
              </a:rPr>
            </a:br>
            <a:r>
              <a:rPr lang="it-IT" sz="8000" b="1" dirty="0" smtClean="0">
                <a:solidFill>
                  <a:srgbClr val="FF0000"/>
                </a:solidFill>
                <a:latin typeface="Berlin Sans FB Demi" panose="020E0802020502020306" pitchFamily="34" charset="0"/>
              </a:rPr>
              <a:t>NOI</a:t>
            </a:r>
            <a:endParaRPr lang="it-IT" sz="8000" b="1" dirty="0">
              <a:solidFill>
                <a:srgbClr val="FF0000"/>
              </a:solidFill>
              <a:latin typeface="Berlin Sans FB Demi" panose="020E0802020502020306" pitchFamily="34" charset="0"/>
            </a:endParaRPr>
          </a:p>
        </p:txBody>
      </p:sp>
      <p:pic>
        <p:nvPicPr>
          <p:cNvPr id="7" name="Segnaposto contenuto 6"/>
          <p:cNvPicPr>
            <a:picLocks noGrp="1" noChangeAspect="1"/>
          </p:cNvPicPr>
          <p:nvPr>
            <p:ph idx="1"/>
          </p:nvPr>
        </p:nvPicPr>
        <p:blipFill>
          <a:blip r:embed="rId2" cstate="print">
            <a:extLst>
              <a:ext uri="{28A0092B-C50C-407E-A947-70E740481C1C}"/>
            </a:extLst>
          </a:blip>
          <a:stretch>
            <a:fillRect/>
          </a:stretch>
        </p:blipFill>
        <p:spPr>
          <a:xfrm>
            <a:off x="228232" y="4084861"/>
            <a:ext cx="2835481" cy="2126611"/>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Immagine 7"/>
          <p:cNvPicPr>
            <a:picLocks noChangeAspect="1"/>
          </p:cNvPicPr>
          <p:nvPr/>
        </p:nvPicPr>
        <p:blipFill>
          <a:blip r:embed="rId3" cstate="print"/>
          <a:stretch>
            <a:fillRect/>
          </a:stretch>
        </p:blipFill>
        <p:spPr>
          <a:xfrm>
            <a:off x="5951741" y="1437691"/>
            <a:ext cx="2272854" cy="27965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magine 8"/>
          <p:cNvPicPr>
            <a:picLocks noChangeAspect="1"/>
          </p:cNvPicPr>
          <p:nvPr/>
        </p:nvPicPr>
        <p:blipFill>
          <a:blip r:embed="rId4" cstate="print"/>
          <a:stretch>
            <a:fillRect/>
          </a:stretch>
        </p:blipFill>
        <p:spPr>
          <a:xfrm>
            <a:off x="319356" y="1417638"/>
            <a:ext cx="3453102" cy="247646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Immagine 9"/>
          <p:cNvPicPr>
            <a:picLocks noChangeAspect="1"/>
          </p:cNvPicPr>
          <p:nvPr/>
        </p:nvPicPr>
        <p:blipFill>
          <a:blip r:embed="rId5" cstate="print"/>
          <a:stretch>
            <a:fillRect/>
          </a:stretch>
        </p:blipFill>
        <p:spPr>
          <a:xfrm>
            <a:off x="2711523" y="4084861"/>
            <a:ext cx="6019800" cy="254317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1" name="Immagine 10"/>
          <p:cNvPicPr>
            <a:picLocks noChangeAspect="1"/>
          </p:cNvPicPr>
          <p:nvPr/>
        </p:nvPicPr>
        <p:blipFill>
          <a:blip r:embed="rId6" cstate="print">
            <a:extLst>
              <a:ext uri="{28A0092B-C50C-407E-A947-70E740481C1C}"/>
            </a:extLst>
          </a:blip>
          <a:stretch>
            <a:fillRect/>
          </a:stretch>
        </p:blipFill>
        <p:spPr>
          <a:xfrm>
            <a:off x="3303131" y="1957396"/>
            <a:ext cx="3035829" cy="2276872"/>
          </a:xfrm>
          <a:prstGeom prst="ellipse">
            <a:avLst/>
          </a:prstGeom>
          <a:ln>
            <a:noFill/>
          </a:ln>
          <a:effectLst>
            <a:softEdge rad="112500"/>
          </a:effectLst>
        </p:spPr>
      </p:pic>
      <p:pic>
        <p:nvPicPr>
          <p:cNvPr id="12" name="Immagine 11"/>
          <p:cNvPicPr>
            <a:picLocks noChangeAspect="1"/>
          </p:cNvPicPr>
          <p:nvPr/>
        </p:nvPicPr>
        <p:blipFill>
          <a:blip r:embed="rId7" cstate="print">
            <a:extLst>
              <a:ext uri="{28A0092B-C50C-407E-A947-70E740481C1C}"/>
            </a:extLst>
          </a:blip>
          <a:stretch>
            <a:fillRect/>
          </a:stretch>
        </p:blipFill>
        <p:spPr>
          <a:xfrm>
            <a:off x="2113482" y="3168421"/>
            <a:ext cx="1787691" cy="1340768"/>
          </a:xfrm>
          <a:prstGeom prst="ellipse">
            <a:avLst/>
          </a:prstGeom>
          <a:ln>
            <a:noFill/>
          </a:ln>
          <a:effectLst>
            <a:softEdge rad="112500"/>
          </a:effectLst>
        </p:spPr>
      </p:pic>
      <p:sp>
        <p:nvSpPr>
          <p:cNvPr id="2" name="Segnaposto data 1"/>
          <p:cNvSpPr>
            <a:spLocks noGrp="1"/>
          </p:cNvSpPr>
          <p:nvPr>
            <p:ph type="dt" sz="quarter" idx="10"/>
          </p:nvPr>
        </p:nvSpPr>
        <p:spPr/>
        <p:txBody>
          <a:bodyPr/>
          <a:lstStyle/>
          <a:p>
            <a:pPr>
              <a:defRPr/>
            </a:pPr>
            <a:r>
              <a:rPr lang="it-IT"/>
              <a:t>22/02/2016</a:t>
            </a:r>
          </a:p>
        </p:txBody>
      </p:sp>
      <p:sp>
        <p:nvSpPr>
          <p:cNvPr id="3" name="Segnaposto piè di pagina 2"/>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95288" y="765175"/>
            <a:ext cx="8424862" cy="5411788"/>
          </a:xfrm>
        </p:spPr>
        <p:txBody>
          <a:bodyPr>
            <a:normAutofit lnSpcReduction="10000"/>
          </a:bodyPr>
          <a:lstStyle/>
          <a:p>
            <a:pPr marL="0" indent="0" algn="ctr" fontAlgn="auto">
              <a:spcAft>
                <a:spcPts val="0"/>
              </a:spcAft>
              <a:buFont typeface="Arial" panose="020B0604020202020204" pitchFamily="34" charset="0"/>
              <a:buNone/>
              <a:defRPr/>
            </a:pPr>
            <a:r>
              <a:rPr lang="it-IT" sz="2400" b="1" dirty="0"/>
              <a:t>La metodologia del laboratorio</a:t>
            </a:r>
            <a:r>
              <a:rPr lang="it-IT" sz="2400" dirty="0"/>
              <a:t> è stata particolarmente </a:t>
            </a:r>
            <a:r>
              <a:rPr lang="it-IT" sz="2400" dirty="0">
                <a:solidFill>
                  <a:srgbClr val="FF0000"/>
                </a:solidFill>
              </a:rPr>
              <a:t>“inclusiva”, </a:t>
            </a:r>
            <a:r>
              <a:rPr lang="it-IT" sz="2400" dirty="0"/>
              <a:t>coinvolgendo tutti gli allievi, utilizzando e consolidando le competenze previste per ogni fascia di età e per ogni area disciplinare.</a:t>
            </a:r>
            <a:r>
              <a:rPr lang="it-IT" sz="2400" dirty="0" smtClean="0"/>
              <a:t/>
            </a:r>
            <a:br>
              <a:rPr lang="it-IT" sz="2400" dirty="0" smtClean="0"/>
            </a:br>
            <a:endParaRPr lang="it-IT" sz="2400" dirty="0" smtClean="0"/>
          </a:p>
          <a:p>
            <a:pPr fontAlgn="auto">
              <a:spcAft>
                <a:spcPts val="0"/>
              </a:spcAft>
              <a:buFont typeface="Arial" panose="020B0604020202020204" pitchFamily="34" charset="0"/>
              <a:buChar char="•"/>
              <a:defRPr/>
            </a:pPr>
            <a:endParaRPr lang="it-IT" dirty="0"/>
          </a:p>
          <a:p>
            <a:pPr marL="0" indent="0" fontAlgn="auto">
              <a:spcAft>
                <a:spcPts val="0"/>
              </a:spcAft>
              <a:buFont typeface="Arial" panose="020B0604020202020204" pitchFamily="34" charset="0"/>
              <a:buNone/>
              <a:defRPr/>
            </a:pPr>
            <a:endParaRPr lang="it-IT" dirty="0" smtClean="0"/>
          </a:p>
          <a:p>
            <a:pPr fontAlgn="auto">
              <a:spcAft>
                <a:spcPts val="0"/>
              </a:spcAft>
              <a:buFont typeface="Arial" panose="020B0604020202020204" pitchFamily="34" charset="0"/>
              <a:buChar char="•"/>
              <a:defRPr/>
            </a:pPr>
            <a:endParaRPr lang="it-IT" dirty="0"/>
          </a:p>
          <a:p>
            <a:pPr fontAlgn="auto">
              <a:spcAft>
                <a:spcPts val="0"/>
              </a:spcAft>
              <a:buFont typeface="Arial" panose="020B0604020202020204" pitchFamily="34" charset="0"/>
              <a:buChar char="•"/>
              <a:defRPr/>
            </a:pPr>
            <a:endParaRPr lang="it-IT" dirty="0" smtClean="0"/>
          </a:p>
          <a:p>
            <a:pPr fontAlgn="auto">
              <a:spcAft>
                <a:spcPts val="0"/>
              </a:spcAft>
              <a:buFont typeface="Arial" panose="020B0604020202020204" pitchFamily="34" charset="0"/>
              <a:buChar char="•"/>
              <a:defRPr/>
            </a:pPr>
            <a:endParaRPr lang="it-IT" dirty="0"/>
          </a:p>
          <a:p>
            <a:pPr marL="0" indent="0" fontAlgn="auto">
              <a:spcAft>
                <a:spcPts val="0"/>
              </a:spcAft>
              <a:buFont typeface="Arial" panose="020B0604020202020204" pitchFamily="34" charset="0"/>
              <a:buNone/>
              <a:defRPr/>
            </a:pPr>
            <a:endParaRPr lang="it-IT" dirty="0" smtClean="0"/>
          </a:p>
          <a:p>
            <a:pPr fontAlgn="auto">
              <a:spcAft>
                <a:spcPts val="0"/>
              </a:spcAft>
              <a:buFont typeface="Arial" panose="020B0604020202020204" pitchFamily="34" charset="0"/>
              <a:buChar char="•"/>
              <a:defRPr/>
            </a:pPr>
            <a:endParaRPr lang="it-IT" dirty="0" smtClean="0"/>
          </a:p>
          <a:p>
            <a:pPr marL="0" indent="0" algn="ctr" fontAlgn="auto">
              <a:spcAft>
                <a:spcPts val="0"/>
              </a:spcAft>
              <a:buFont typeface="Arial" panose="020B0604020202020204" pitchFamily="34" charset="0"/>
              <a:buNone/>
              <a:defRPr/>
            </a:pPr>
            <a:r>
              <a:rPr lang="it-IT" sz="2400" dirty="0" smtClean="0"/>
              <a:t>I </a:t>
            </a:r>
            <a:r>
              <a:rPr lang="it-IT" sz="2400" dirty="0"/>
              <a:t>bambini si sono rivelati “straordinari allievi e grandi maestri” per la curiosità con cui guardano il mondo e per la loro straordinaria saggezza nel </a:t>
            </a:r>
            <a:r>
              <a:rPr lang="it-IT" sz="2400" dirty="0" smtClean="0"/>
              <a:t>proporre e formulare </a:t>
            </a:r>
            <a:r>
              <a:rPr lang="it-IT" sz="2400" dirty="0"/>
              <a:t>regole essenziali per una coesistenza felice.</a:t>
            </a:r>
          </a:p>
        </p:txBody>
      </p:sp>
      <p:pic>
        <p:nvPicPr>
          <p:cNvPr id="4" name="Immagine 3"/>
          <p:cNvPicPr>
            <a:picLocks noChangeAspect="1"/>
          </p:cNvPicPr>
          <p:nvPr/>
        </p:nvPicPr>
        <p:blipFill>
          <a:blip r:embed="rId2" cstate="print"/>
          <a:stretch>
            <a:fillRect/>
          </a:stretch>
        </p:blipFill>
        <p:spPr>
          <a:xfrm>
            <a:off x="2298626" y="1988840"/>
            <a:ext cx="4290300" cy="2664296"/>
          </a:xfrm>
          <a:prstGeom prst="ellipse">
            <a:avLst/>
          </a:prstGeom>
          <a:ln>
            <a:noFill/>
          </a:ln>
          <a:effectLst>
            <a:softEdge rad="112500"/>
          </a:effectLst>
        </p:spPr>
      </p:pic>
      <p:sp>
        <p:nvSpPr>
          <p:cNvPr id="2" name="Segnaposto data 1"/>
          <p:cNvSpPr>
            <a:spLocks noGrp="1"/>
          </p:cNvSpPr>
          <p:nvPr>
            <p:ph type="dt" sz="quarter" idx="10"/>
          </p:nvPr>
        </p:nvSpPr>
        <p:spPr/>
        <p:txBody>
          <a:bodyPr/>
          <a:lstStyle/>
          <a:p>
            <a:pPr>
              <a:defRPr/>
            </a:pPr>
            <a:r>
              <a:rPr lang="it-IT"/>
              <a:t>22/02/2016</a:t>
            </a:r>
          </a:p>
        </p:txBody>
      </p:sp>
      <p:sp>
        <p:nvSpPr>
          <p:cNvPr id="5" name="Segnaposto piè di pagina 4"/>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olo 1"/>
          <p:cNvSpPr>
            <a:spLocks noGrp="1"/>
          </p:cNvSpPr>
          <p:nvPr>
            <p:ph type="title"/>
          </p:nvPr>
        </p:nvSpPr>
        <p:spPr>
          <a:xfrm>
            <a:off x="611188" y="92075"/>
            <a:ext cx="7886700" cy="1325563"/>
          </a:xfrm>
        </p:spPr>
        <p:txBody>
          <a:bodyPr/>
          <a:lstStyle/>
          <a:p>
            <a:r>
              <a:rPr lang="it-IT" sz="6000" smtClean="0">
                <a:solidFill>
                  <a:schemeClr val="accent1"/>
                </a:solidFill>
                <a:latin typeface="Berlin Sans FB Demi" pitchFamily="34" charset="0"/>
              </a:rPr>
              <a:t>Le nostre riflessioni…</a:t>
            </a:r>
          </a:p>
        </p:txBody>
      </p:sp>
      <p:pic>
        <p:nvPicPr>
          <p:cNvPr id="4" name="Segnaposto contenuto 3"/>
          <p:cNvPicPr>
            <a:picLocks noGrp="1" noChangeAspect="1"/>
          </p:cNvPicPr>
          <p:nvPr>
            <p:ph idx="1"/>
          </p:nvPr>
        </p:nvPicPr>
        <p:blipFill>
          <a:blip r:embed="rId2" cstate="print"/>
          <a:srcRect/>
          <a:stretch>
            <a:fillRect/>
          </a:stretch>
        </p:blipFill>
        <p:spPr bwMode="auto">
          <a:xfrm>
            <a:off x="185738" y="1474788"/>
            <a:ext cx="3275012" cy="2841625"/>
          </a:xfrm>
          <a:ln w="38100">
            <a:solidFill>
              <a:srgbClr val="FF6600"/>
            </a:solidFill>
            <a:miter lim="800000"/>
            <a:headEnd/>
            <a:tailEnd/>
          </a:ln>
        </p:spPr>
      </p:pic>
      <p:pic>
        <p:nvPicPr>
          <p:cNvPr id="5" name="Immagine 4"/>
          <p:cNvPicPr>
            <a:picLocks noChangeAspect="1"/>
          </p:cNvPicPr>
          <p:nvPr/>
        </p:nvPicPr>
        <p:blipFill>
          <a:blip r:embed="rId3" cstate="print"/>
          <a:srcRect/>
          <a:stretch>
            <a:fillRect/>
          </a:stretch>
        </p:blipFill>
        <p:spPr bwMode="auto">
          <a:xfrm>
            <a:off x="3757613" y="1200150"/>
            <a:ext cx="3932237" cy="1328738"/>
          </a:xfrm>
          <a:prstGeom prst="rect">
            <a:avLst/>
          </a:prstGeom>
          <a:noFill/>
          <a:ln w="38100">
            <a:solidFill>
              <a:srgbClr val="FF6600"/>
            </a:solidFill>
            <a:miter lim="800000"/>
            <a:headEnd/>
            <a:tailEnd/>
          </a:ln>
        </p:spPr>
      </p:pic>
      <p:pic>
        <p:nvPicPr>
          <p:cNvPr id="6" name="Immagine 5"/>
          <p:cNvPicPr>
            <a:picLocks noChangeAspect="1"/>
          </p:cNvPicPr>
          <p:nvPr/>
        </p:nvPicPr>
        <p:blipFill>
          <a:blip r:embed="rId4" cstate="print"/>
          <a:srcRect/>
          <a:stretch>
            <a:fillRect/>
          </a:stretch>
        </p:blipFill>
        <p:spPr bwMode="auto">
          <a:xfrm>
            <a:off x="3635375" y="3284538"/>
            <a:ext cx="5292725" cy="2368550"/>
          </a:xfrm>
          <a:prstGeom prst="rect">
            <a:avLst/>
          </a:prstGeom>
          <a:noFill/>
          <a:ln w="38100">
            <a:solidFill>
              <a:srgbClr val="FF6600"/>
            </a:solidFill>
            <a:miter lim="800000"/>
            <a:headEnd/>
            <a:tailEnd/>
          </a:ln>
        </p:spPr>
      </p:pic>
      <p:pic>
        <p:nvPicPr>
          <p:cNvPr id="7" name="Immagine 6"/>
          <p:cNvPicPr>
            <a:picLocks noChangeAspect="1"/>
          </p:cNvPicPr>
          <p:nvPr/>
        </p:nvPicPr>
        <p:blipFill>
          <a:blip r:embed="rId5" cstate="print"/>
          <a:srcRect/>
          <a:stretch>
            <a:fillRect/>
          </a:stretch>
        </p:blipFill>
        <p:spPr bwMode="auto">
          <a:xfrm>
            <a:off x="5724525" y="2016125"/>
            <a:ext cx="2592388" cy="1722438"/>
          </a:xfrm>
          <a:prstGeom prst="rect">
            <a:avLst/>
          </a:prstGeom>
          <a:noFill/>
          <a:ln w="38100">
            <a:solidFill>
              <a:srgbClr val="FF6600"/>
            </a:solidFill>
            <a:miter lim="800000"/>
            <a:headEnd/>
            <a:tailEnd/>
          </a:ln>
        </p:spPr>
      </p:pic>
      <p:pic>
        <p:nvPicPr>
          <p:cNvPr id="19457" name="Picture 1"/>
          <p:cNvPicPr>
            <a:picLocks noChangeAspect="1" noChangeArrowheads="1"/>
          </p:cNvPicPr>
          <p:nvPr/>
        </p:nvPicPr>
        <p:blipFill>
          <a:blip r:embed="rId6" cstate="print"/>
          <a:srcRect/>
          <a:stretch>
            <a:fillRect/>
          </a:stretch>
        </p:blipFill>
        <p:spPr bwMode="auto">
          <a:xfrm>
            <a:off x="1801813" y="5229225"/>
            <a:ext cx="3668712" cy="1322388"/>
          </a:xfrm>
          <a:prstGeom prst="rect">
            <a:avLst/>
          </a:prstGeom>
          <a:noFill/>
          <a:ln w="38100">
            <a:solidFill>
              <a:srgbClr val="FF0000"/>
            </a:solidFill>
            <a:miter lim="800000"/>
            <a:headEnd/>
            <a:tailEnd/>
          </a:ln>
        </p:spPr>
      </p:pic>
      <p:sp>
        <p:nvSpPr>
          <p:cNvPr id="2" name="Segnaposto data 1"/>
          <p:cNvSpPr>
            <a:spLocks noGrp="1"/>
          </p:cNvSpPr>
          <p:nvPr>
            <p:ph type="dt" sz="quarter" idx="10"/>
          </p:nvPr>
        </p:nvSpPr>
        <p:spPr/>
        <p:txBody>
          <a:bodyPr/>
          <a:lstStyle/>
          <a:p>
            <a:pPr>
              <a:defRPr/>
            </a:pPr>
            <a:r>
              <a:rPr lang="it-IT"/>
              <a:t>22/02/2016</a:t>
            </a:r>
          </a:p>
        </p:txBody>
      </p:sp>
      <p:sp>
        <p:nvSpPr>
          <p:cNvPr id="3" name="Segnaposto piè di pagina 2"/>
          <p:cNvSpPr>
            <a:spLocks noGrp="1"/>
          </p:cNvSpPr>
          <p:nvPr>
            <p:ph type="ftr" sz="quarter" idx="11"/>
          </p:nvPr>
        </p:nvSpPr>
        <p:spPr/>
        <p:txBody>
          <a:bodyPr/>
          <a:lstStyle/>
          <a:p>
            <a:pPr>
              <a:defRPr/>
            </a:pPr>
            <a:r>
              <a:rPr lang="it-IT"/>
              <a:t>Ilaria Pecorini - Caterina Raffa</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9457"/>
                                        </p:tgtEl>
                                        <p:attrNameLst>
                                          <p:attrName>style.visibility</p:attrName>
                                        </p:attrNameLst>
                                      </p:cBhvr>
                                      <p:to>
                                        <p:strVal val="visible"/>
                                      </p:to>
                                    </p:set>
                                    <p:animEffect transition="in" filter="fade">
                                      <p:cBhvr>
                                        <p:cTn id="27" dur="500"/>
                                        <p:tgtEl>
                                          <p:spTgt spid="194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olo 1"/>
          <p:cNvSpPr>
            <a:spLocks noGrp="1"/>
          </p:cNvSpPr>
          <p:nvPr>
            <p:ph type="title"/>
          </p:nvPr>
        </p:nvSpPr>
        <p:spPr>
          <a:xfrm>
            <a:off x="657225" y="274638"/>
            <a:ext cx="7886700" cy="1325562"/>
          </a:xfrm>
        </p:spPr>
        <p:txBody>
          <a:bodyPr/>
          <a:lstStyle/>
          <a:p>
            <a:pPr algn="ctr"/>
            <a:r>
              <a:rPr lang="it-IT" sz="5400" smtClean="0">
                <a:solidFill>
                  <a:srgbClr val="FF0000"/>
                </a:solidFill>
                <a:latin typeface="Berlin Sans FB Demi" pitchFamily="34" charset="0"/>
              </a:rPr>
              <a:t>Creiamo un alfabetiere</a:t>
            </a:r>
            <a:br>
              <a:rPr lang="it-IT" sz="5400" smtClean="0">
                <a:solidFill>
                  <a:srgbClr val="FF0000"/>
                </a:solidFill>
                <a:latin typeface="Berlin Sans FB Demi" pitchFamily="34" charset="0"/>
              </a:rPr>
            </a:br>
            <a:r>
              <a:rPr lang="it-IT" sz="3100" smtClean="0">
                <a:solidFill>
                  <a:srgbClr val="FF0000"/>
                </a:solidFill>
                <a:latin typeface="Berlin Sans FB Demi" pitchFamily="34" charset="0"/>
              </a:rPr>
              <a:t>(classe terza)</a:t>
            </a:r>
          </a:p>
        </p:txBody>
      </p:sp>
      <p:pic>
        <p:nvPicPr>
          <p:cNvPr id="38914" name="Picture 1"/>
          <p:cNvPicPr>
            <a:picLocks noGrp="1" noChangeAspect="1" noChangeArrowheads="1"/>
          </p:cNvPicPr>
          <p:nvPr>
            <p:ph idx="1"/>
          </p:nvPr>
        </p:nvPicPr>
        <p:blipFill>
          <a:blip r:embed="rId2" cstate="print"/>
          <a:srcRect/>
          <a:stretch>
            <a:fillRect/>
          </a:stretch>
        </p:blipFill>
        <p:spPr bwMode="auto">
          <a:xfrm>
            <a:off x="1692275" y="1673225"/>
            <a:ext cx="4235450" cy="2376488"/>
          </a:xfrm>
          <a:ln w="57150">
            <a:solidFill>
              <a:srgbClr val="FF0000"/>
            </a:solidFill>
            <a:miter lim="800000"/>
            <a:headEnd/>
            <a:tailEnd/>
          </a:ln>
        </p:spPr>
      </p:pic>
      <p:pic>
        <p:nvPicPr>
          <p:cNvPr id="38915" name="Picture 4"/>
          <p:cNvPicPr>
            <a:picLocks noChangeAspect="1" noChangeArrowheads="1"/>
          </p:cNvPicPr>
          <p:nvPr/>
        </p:nvPicPr>
        <p:blipFill>
          <a:blip r:embed="rId3" cstate="print"/>
          <a:srcRect/>
          <a:stretch>
            <a:fillRect/>
          </a:stretch>
        </p:blipFill>
        <p:spPr bwMode="auto">
          <a:xfrm>
            <a:off x="3567113" y="4826000"/>
            <a:ext cx="2360612" cy="1768475"/>
          </a:xfrm>
          <a:prstGeom prst="rect">
            <a:avLst/>
          </a:prstGeom>
          <a:noFill/>
          <a:ln w="9525">
            <a:noFill/>
            <a:miter lim="800000"/>
            <a:headEnd/>
            <a:tailEnd/>
          </a:ln>
        </p:spPr>
      </p:pic>
      <p:pic>
        <p:nvPicPr>
          <p:cNvPr id="38916" name="Picture 5"/>
          <p:cNvPicPr>
            <a:picLocks noChangeAspect="1" noChangeArrowheads="1"/>
          </p:cNvPicPr>
          <p:nvPr/>
        </p:nvPicPr>
        <p:blipFill>
          <a:blip r:embed="rId4" cstate="print"/>
          <a:srcRect/>
          <a:stretch>
            <a:fillRect/>
          </a:stretch>
        </p:blipFill>
        <p:spPr bwMode="auto">
          <a:xfrm>
            <a:off x="628650" y="4194175"/>
            <a:ext cx="2328863" cy="2420938"/>
          </a:xfrm>
          <a:prstGeom prst="rect">
            <a:avLst/>
          </a:prstGeom>
          <a:noFill/>
          <a:ln w="9525">
            <a:noFill/>
            <a:miter lim="800000"/>
            <a:headEnd/>
            <a:tailEnd/>
          </a:ln>
        </p:spPr>
      </p:pic>
      <p:pic>
        <p:nvPicPr>
          <p:cNvPr id="38917" name="Picture 6"/>
          <p:cNvPicPr>
            <a:picLocks noChangeAspect="1" noChangeArrowheads="1"/>
          </p:cNvPicPr>
          <p:nvPr/>
        </p:nvPicPr>
        <p:blipFill>
          <a:blip r:embed="rId5" cstate="print"/>
          <a:srcRect/>
          <a:stretch>
            <a:fillRect/>
          </a:stretch>
        </p:blipFill>
        <p:spPr bwMode="auto">
          <a:xfrm>
            <a:off x="6227763" y="2586038"/>
            <a:ext cx="2700337" cy="4029075"/>
          </a:xfrm>
          <a:prstGeom prst="rect">
            <a:avLst/>
          </a:prstGeom>
          <a:noFill/>
          <a:ln w="9525">
            <a:noFill/>
            <a:miter lim="800000"/>
            <a:headEnd/>
            <a:tailEnd/>
          </a:ln>
        </p:spPr>
      </p:pic>
      <p:sp>
        <p:nvSpPr>
          <p:cNvPr id="3" name="Segnaposto data 2"/>
          <p:cNvSpPr>
            <a:spLocks noGrp="1"/>
          </p:cNvSpPr>
          <p:nvPr>
            <p:ph type="dt" sz="quarter" idx="10"/>
          </p:nvPr>
        </p:nvSpPr>
        <p:spPr/>
        <p:txBody>
          <a:bodyPr/>
          <a:lstStyle/>
          <a:p>
            <a:pPr>
              <a:defRPr/>
            </a:pPr>
            <a:r>
              <a:rPr lang="it-IT"/>
              <a:t>22/02/2016</a:t>
            </a:r>
          </a:p>
        </p:txBody>
      </p:sp>
      <p:sp>
        <p:nvSpPr>
          <p:cNvPr id="4" name="Segnaposto piè di pagina 3"/>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algn="ctr" fontAlgn="auto">
              <a:spcAft>
                <a:spcPts val="0"/>
              </a:spcAft>
              <a:defRPr/>
            </a:pPr>
            <a:r>
              <a:rPr lang="it-IT" sz="4800" dirty="0" smtClean="0">
                <a:solidFill>
                  <a:schemeClr val="accent1"/>
                </a:solidFill>
                <a:latin typeface="Berlin Sans FB Demi" panose="020E0802020502020306" pitchFamily="34" charset="0"/>
              </a:rPr>
              <a:t>Riflettiamo sulla Costituzione</a:t>
            </a:r>
            <a:r>
              <a:rPr lang="it-IT" dirty="0" smtClean="0">
                <a:solidFill>
                  <a:schemeClr val="accent1"/>
                </a:solidFill>
                <a:latin typeface="Berlin Sans FB Demi" panose="020E0802020502020306" pitchFamily="34" charset="0"/>
              </a:rPr>
              <a:t/>
            </a:r>
            <a:br>
              <a:rPr lang="it-IT" dirty="0" smtClean="0">
                <a:solidFill>
                  <a:schemeClr val="accent1"/>
                </a:solidFill>
                <a:latin typeface="Berlin Sans FB Demi" panose="020E0802020502020306" pitchFamily="34" charset="0"/>
              </a:rPr>
            </a:br>
            <a:r>
              <a:rPr lang="it-IT" sz="2200" dirty="0" smtClean="0">
                <a:solidFill>
                  <a:schemeClr val="accent1"/>
                </a:solidFill>
                <a:latin typeface="Berlin Sans FB Demi" panose="020E0802020502020306" pitchFamily="34" charset="0"/>
              </a:rPr>
              <a:t>(classi quinte)</a:t>
            </a:r>
            <a:endParaRPr lang="it-IT" sz="2200" dirty="0">
              <a:solidFill>
                <a:schemeClr val="accent1"/>
              </a:solidFill>
              <a:latin typeface="Berlin Sans FB Demi" panose="020E0802020502020306" pitchFamily="34" charset="0"/>
            </a:endParaRPr>
          </a:p>
        </p:txBody>
      </p:sp>
      <p:pic>
        <p:nvPicPr>
          <p:cNvPr id="39938" name="Picture 1"/>
          <p:cNvPicPr>
            <a:picLocks noChangeAspect="1" noChangeArrowheads="1"/>
          </p:cNvPicPr>
          <p:nvPr/>
        </p:nvPicPr>
        <p:blipFill>
          <a:blip r:embed="rId2" cstate="print"/>
          <a:srcRect/>
          <a:stretch>
            <a:fillRect/>
          </a:stretch>
        </p:blipFill>
        <p:spPr bwMode="auto">
          <a:xfrm>
            <a:off x="4067175" y="1844675"/>
            <a:ext cx="4732338" cy="4303713"/>
          </a:xfrm>
          <a:prstGeom prst="rect">
            <a:avLst/>
          </a:prstGeom>
          <a:noFill/>
          <a:ln w="41275">
            <a:solidFill>
              <a:srgbClr val="FF6600"/>
            </a:solidFill>
            <a:miter lim="800000"/>
            <a:headEnd/>
            <a:tailEnd/>
          </a:ln>
        </p:spPr>
      </p:pic>
      <p:pic>
        <p:nvPicPr>
          <p:cNvPr id="16387" name="Picture 3"/>
          <p:cNvPicPr>
            <a:picLocks noChangeAspect="1" noChangeArrowheads="1"/>
          </p:cNvPicPr>
          <p:nvPr/>
        </p:nvPicPr>
        <p:blipFill>
          <a:blip r:embed="rId3" cstate="print"/>
          <a:srcRect/>
          <a:stretch>
            <a:fillRect/>
          </a:stretch>
        </p:blipFill>
        <p:spPr bwMode="auto">
          <a:xfrm>
            <a:off x="323850" y="2565400"/>
            <a:ext cx="3325813" cy="2592388"/>
          </a:xfrm>
          <a:prstGeom prst="rect">
            <a:avLst/>
          </a:prstGeom>
          <a:ln>
            <a:noFill/>
          </a:ln>
          <a:effectLst>
            <a:outerShdw blurRad="190500" algn="tl" rotWithShape="0">
              <a:srgbClr val="000000">
                <a:alpha val="70000"/>
              </a:srgbClr>
            </a:outerShdw>
          </a:effectLst>
        </p:spPr>
      </p:pic>
      <p:sp>
        <p:nvSpPr>
          <p:cNvPr id="3" name="Segnaposto data 2"/>
          <p:cNvSpPr>
            <a:spLocks noGrp="1"/>
          </p:cNvSpPr>
          <p:nvPr>
            <p:ph type="dt" sz="quarter" idx="10"/>
          </p:nvPr>
        </p:nvSpPr>
        <p:spPr/>
        <p:txBody>
          <a:bodyPr/>
          <a:lstStyle/>
          <a:p>
            <a:pPr>
              <a:defRPr/>
            </a:pPr>
            <a:r>
              <a:rPr lang="it-IT"/>
              <a:t>22/02/2016</a:t>
            </a:r>
          </a:p>
        </p:txBody>
      </p:sp>
      <p:sp>
        <p:nvSpPr>
          <p:cNvPr id="4" name="Segnaposto piè di pagina 3"/>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50825" y="328613"/>
            <a:ext cx="2520950" cy="1873250"/>
          </a:xfrm>
        </p:spPr>
        <p:txBody>
          <a:bodyPr rtlCol="0">
            <a:normAutofit fontScale="90000"/>
          </a:bodyPr>
          <a:lstStyle/>
          <a:p>
            <a:pPr algn="ctr" fontAlgn="auto">
              <a:spcAft>
                <a:spcPts val="0"/>
              </a:spcAft>
              <a:defRPr/>
            </a:pPr>
            <a:r>
              <a:rPr lang="it-IT" dirty="0" smtClean="0">
                <a:latin typeface="Berlin Sans FB Demi" panose="020E0802020502020306" pitchFamily="34" charset="0"/>
              </a:rPr>
              <a:t>La Costituzione è come un ombrello…</a:t>
            </a:r>
            <a:endParaRPr lang="it-IT" dirty="0">
              <a:latin typeface="Berlin Sans FB Demi" panose="020E0802020502020306" pitchFamily="34" charset="0"/>
            </a:endParaRPr>
          </a:p>
        </p:txBody>
      </p:sp>
      <p:pic>
        <p:nvPicPr>
          <p:cNvPr id="56322" name="Picture 2"/>
          <p:cNvPicPr>
            <a:picLocks noGrp="1" noChangeAspect="1" noChangeArrowheads="1"/>
          </p:cNvPicPr>
          <p:nvPr>
            <p:ph idx="1"/>
          </p:nvPr>
        </p:nvPicPr>
        <p:blipFill>
          <a:blip r:embed="rId2" cstate="print"/>
          <a:srcRect/>
          <a:stretch>
            <a:fillRect/>
          </a:stretch>
        </p:blipFill>
        <p:spPr bwMode="auto">
          <a:xfrm>
            <a:off x="900113" y="3573463"/>
            <a:ext cx="5327650" cy="3190875"/>
          </a:xfrm>
          <a:ln w="41275">
            <a:solidFill>
              <a:srgbClr val="FF6600"/>
            </a:solidFill>
            <a:miter lim="800000"/>
            <a:headEnd/>
            <a:tailEnd/>
          </a:ln>
        </p:spPr>
      </p:pic>
      <p:pic>
        <p:nvPicPr>
          <p:cNvPr id="5" name="Picture 2"/>
          <p:cNvPicPr>
            <a:picLocks noChangeAspect="1" noChangeArrowheads="1"/>
          </p:cNvPicPr>
          <p:nvPr/>
        </p:nvPicPr>
        <p:blipFill>
          <a:blip r:embed="rId3" cstate="print"/>
          <a:srcRect/>
          <a:stretch>
            <a:fillRect/>
          </a:stretch>
        </p:blipFill>
        <p:spPr bwMode="auto">
          <a:xfrm>
            <a:off x="3190023" y="548680"/>
            <a:ext cx="5347031" cy="330578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 name="Immagine 2"/>
          <p:cNvPicPr>
            <a:picLocks noChangeAspect="1"/>
          </p:cNvPicPr>
          <p:nvPr/>
        </p:nvPicPr>
        <p:blipFill>
          <a:blip r:embed="rId4" cstate="print"/>
          <a:stretch>
            <a:fillRect/>
          </a:stretch>
        </p:blipFill>
        <p:spPr>
          <a:xfrm>
            <a:off x="1318341" y="2018019"/>
            <a:ext cx="1216228" cy="2233437"/>
          </a:xfrm>
          <a:prstGeom prst="ellipse">
            <a:avLst/>
          </a:prstGeom>
          <a:ln>
            <a:noFill/>
          </a:ln>
          <a:effectLst>
            <a:softEdge rad="112500"/>
          </a:effectLst>
        </p:spPr>
      </p:pic>
      <p:pic>
        <p:nvPicPr>
          <p:cNvPr id="4" name="Immagine 3"/>
          <p:cNvPicPr>
            <a:picLocks noChangeAspect="1"/>
          </p:cNvPicPr>
          <p:nvPr/>
        </p:nvPicPr>
        <p:blipFill>
          <a:blip r:embed="rId5" cstate="print"/>
          <a:stretch>
            <a:fillRect/>
          </a:stretch>
        </p:blipFill>
        <p:spPr>
          <a:xfrm>
            <a:off x="6523564" y="4077072"/>
            <a:ext cx="1224135" cy="2016224"/>
          </a:xfrm>
          <a:prstGeom prst="ellipse">
            <a:avLst/>
          </a:prstGeom>
          <a:ln>
            <a:noFill/>
          </a:ln>
          <a:effectLst>
            <a:softEdge rad="112500"/>
          </a:effectLst>
        </p:spPr>
      </p:pic>
      <p:pic>
        <p:nvPicPr>
          <p:cNvPr id="6" name="Immagine 5"/>
          <p:cNvPicPr>
            <a:picLocks noChangeAspect="1"/>
          </p:cNvPicPr>
          <p:nvPr/>
        </p:nvPicPr>
        <p:blipFill>
          <a:blip r:embed="rId6" cstate="print"/>
          <a:stretch>
            <a:fillRect/>
          </a:stretch>
        </p:blipFill>
        <p:spPr>
          <a:xfrm>
            <a:off x="7842380" y="3649494"/>
            <a:ext cx="1296144" cy="2897262"/>
          </a:xfrm>
          <a:prstGeom prst="ellipse">
            <a:avLst/>
          </a:prstGeom>
          <a:ln>
            <a:noFill/>
          </a:ln>
          <a:effectLst>
            <a:softEdge rad="112500"/>
          </a:effectLst>
        </p:spPr>
      </p:pic>
      <p:sp>
        <p:nvSpPr>
          <p:cNvPr id="7" name="Segnaposto data 6"/>
          <p:cNvSpPr>
            <a:spLocks noGrp="1"/>
          </p:cNvSpPr>
          <p:nvPr>
            <p:ph type="dt" sz="quarter" idx="10"/>
          </p:nvPr>
        </p:nvSpPr>
        <p:spPr/>
        <p:txBody>
          <a:bodyPr/>
          <a:lstStyle/>
          <a:p>
            <a:pPr>
              <a:defRPr/>
            </a:pPr>
            <a:r>
              <a:rPr lang="it-IT"/>
              <a:t>22/02/2016</a:t>
            </a:r>
          </a:p>
        </p:txBody>
      </p:sp>
      <p:sp>
        <p:nvSpPr>
          <p:cNvPr id="8" name="Segnaposto piè di pagina 7"/>
          <p:cNvSpPr>
            <a:spLocks noGrp="1"/>
          </p:cNvSpPr>
          <p:nvPr>
            <p:ph type="ftr" sz="quarter" idx="11"/>
          </p:nvPr>
        </p:nvSpPr>
        <p:spPr/>
        <p:txBody>
          <a:bodyPr/>
          <a:lstStyle/>
          <a:p>
            <a:pPr>
              <a:defRPr/>
            </a:pPr>
            <a:r>
              <a:rPr lang="it-IT"/>
              <a:t>Ilaria Pecorini - Caterina Raffa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6322"/>
                                        </p:tgtEl>
                                        <p:attrNameLst>
                                          <p:attrName>style.visibility</p:attrName>
                                        </p:attrNameLst>
                                      </p:cBhvr>
                                      <p:to>
                                        <p:strVal val="visible"/>
                                      </p:to>
                                    </p:set>
                                    <p:animEffect transition="in" filter="fade">
                                      <p:cBhvr>
                                        <p:cTn id="12" dur="500"/>
                                        <p:tgtEl>
                                          <p:spTgt spid="563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i Office">
  <a:themeElements>
    <a:clrScheme name="Bl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4249</TotalTime>
  <Words>813</Words>
  <Application>Microsoft Office PowerPoint</Application>
  <PresentationFormat>Presentazione su schermo (4:3)</PresentationFormat>
  <Paragraphs>118</Paragraphs>
  <Slides>25</Slides>
  <Notes>2</Notes>
  <HiddenSlides>0</HiddenSlides>
  <MMClips>0</MMClips>
  <ScaleCrop>false</ScaleCrop>
  <HeadingPairs>
    <vt:vector size="4" baseType="variant">
      <vt:variant>
        <vt:lpstr>Tema</vt:lpstr>
      </vt:variant>
      <vt:variant>
        <vt:i4>1</vt:i4>
      </vt:variant>
      <vt:variant>
        <vt:lpstr>Titoli diapositive</vt:lpstr>
      </vt:variant>
      <vt:variant>
        <vt:i4>25</vt:i4>
      </vt:variant>
    </vt:vector>
  </HeadingPairs>
  <TitlesOfParts>
    <vt:vector size="26" baseType="lpstr">
      <vt:lpstr>Tema di Office</vt:lpstr>
      <vt:lpstr>Accademia  </vt:lpstr>
      <vt:lpstr>Il linguaggio della cittadinanza responsabile: leggere e comprendere i testi normativi</vt:lpstr>
      <vt:lpstr>Le Indicazioni Nazionali per il primo ciclo</vt:lpstr>
      <vt:lpstr> Documento d’indirizzo per la sperimentazione dell’insegnamento di “Cittadinanza e Costituzione” del 2009 </vt:lpstr>
      <vt:lpstr>Come parlare di legalità nella scuola primaria</vt:lpstr>
      <vt:lpstr>L’idea …</vt:lpstr>
      <vt:lpstr> </vt:lpstr>
      <vt:lpstr>A come AMICO</vt:lpstr>
      <vt:lpstr>S come SOLIDARIETÀ</vt:lpstr>
      <vt:lpstr>V come VIOLENZA</vt:lpstr>
      <vt:lpstr>U COME UMANITÀ</vt:lpstr>
      <vt:lpstr>Un puzzle metafora per raccontare i tanti aspetti del vivere civile…</vt:lpstr>
      <vt:lpstr>Un progetto sul territorio</vt:lpstr>
      <vt:lpstr>I    LABORATORI</vt:lpstr>
      <vt:lpstr>Al Lavoro! (classi seconde)</vt:lpstr>
      <vt:lpstr>Z come ZITTO</vt:lpstr>
      <vt:lpstr>Le parole per…</vt:lpstr>
      <vt:lpstr>R…</vt:lpstr>
      <vt:lpstr>La metodologia</vt:lpstr>
      <vt:lpstr>Un lavoro collettivo... Non tanti piccoli IO, ma un grande  NOI</vt:lpstr>
      <vt:lpstr>Diapositiva 21</vt:lpstr>
      <vt:lpstr>Le nostre riflessioni…</vt:lpstr>
      <vt:lpstr>Creiamo un alfabetiere (classe terza)</vt:lpstr>
      <vt:lpstr>Riflettiamo sulla Costituzione (classi quinte)</vt:lpstr>
      <vt:lpstr>La Costituzione è come un ombrello…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Accademia della Crusca MIUR    CORSO PER INSEGNANTI     2015-2016</dc:title>
  <dc:creator>pecorini</dc:creator>
  <cp:lastModifiedBy>Francalanci</cp:lastModifiedBy>
  <cp:revision>141</cp:revision>
  <dcterms:created xsi:type="dcterms:W3CDTF">2015-09-24T11:46:39Z</dcterms:created>
  <dcterms:modified xsi:type="dcterms:W3CDTF">2017-02-21T09:35:24Z</dcterms:modified>
</cp:coreProperties>
</file>